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3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BBEA8-A188-41AA-8854-C34773BF75A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364B50B-D6F3-45D6-B967-409EE49AB681}">
      <dgm:prSet phldrT="[Tekst]"/>
      <dgm:spPr/>
      <dgm:t>
        <a:bodyPr/>
        <a:lstStyle/>
        <a:p>
          <a:r>
            <a:rPr lang="pl-PL" dirty="0" smtClean="0"/>
            <a:t>Przedszkola</a:t>
          </a:r>
          <a:endParaRPr lang="pl-PL" dirty="0"/>
        </a:p>
      </dgm:t>
    </dgm:pt>
    <dgm:pt modelId="{F8C59E84-B298-48DC-BD4E-4585CFDC1766}" type="parTrans" cxnId="{60A4C09E-7C17-48FA-9D2D-539709E7A39A}">
      <dgm:prSet/>
      <dgm:spPr/>
      <dgm:t>
        <a:bodyPr/>
        <a:lstStyle/>
        <a:p>
          <a:endParaRPr lang="pl-PL"/>
        </a:p>
      </dgm:t>
    </dgm:pt>
    <dgm:pt modelId="{362CC10C-FB4D-4996-A298-D6F8C60A0D20}" type="sibTrans" cxnId="{60A4C09E-7C17-48FA-9D2D-539709E7A39A}">
      <dgm:prSet/>
      <dgm:spPr/>
      <dgm:t>
        <a:bodyPr/>
        <a:lstStyle/>
        <a:p>
          <a:endParaRPr lang="pl-PL"/>
        </a:p>
      </dgm:t>
    </dgm:pt>
    <dgm:pt modelId="{E80C33FB-F33F-4A4F-9884-0E34142C8449}">
      <dgm:prSet phldrT="[Tekst]"/>
      <dgm:spPr/>
      <dgm:t>
        <a:bodyPr/>
        <a:lstStyle/>
        <a:p>
          <a:r>
            <a:rPr lang="pl-PL" dirty="0" smtClean="0"/>
            <a:t>Procesy wspomagania rozwoju i edukacji dzieci są zorganizowane </a:t>
          </a:r>
          <a:br>
            <a:rPr lang="pl-PL" dirty="0" smtClean="0"/>
          </a:br>
          <a:r>
            <a:rPr lang="pl-PL" dirty="0" smtClean="0"/>
            <a:t>w sposób sprzyjający uczeniu się</a:t>
          </a:r>
          <a:endParaRPr lang="pl-PL" dirty="0"/>
        </a:p>
      </dgm:t>
    </dgm:pt>
    <dgm:pt modelId="{14540E5F-6F0E-4C14-8638-E1F02B080ED7}" type="parTrans" cxnId="{23224253-455F-459A-9908-E83A15562530}">
      <dgm:prSet/>
      <dgm:spPr/>
      <dgm:t>
        <a:bodyPr/>
        <a:lstStyle/>
        <a:p>
          <a:endParaRPr lang="pl-PL"/>
        </a:p>
      </dgm:t>
    </dgm:pt>
    <dgm:pt modelId="{1A887BBD-DB09-4495-9622-FAB4C4262B71}" type="sibTrans" cxnId="{23224253-455F-459A-9908-E83A15562530}">
      <dgm:prSet/>
      <dgm:spPr/>
      <dgm:t>
        <a:bodyPr/>
        <a:lstStyle/>
        <a:p>
          <a:endParaRPr lang="pl-PL"/>
        </a:p>
      </dgm:t>
    </dgm:pt>
    <dgm:pt modelId="{3BB38121-98FB-4124-A97F-4830D68D33CB}">
      <dgm:prSet phldrT="[Tekst]"/>
      <dgm:spPr/>
      <dgm:t>
        <a:bodyPr/>
        <a:lstStyle/>
        <a:p>
          <a:r>
            <a:rPr lang="pl-PL" dirty="0" smtClean="0"/>
            <a:t>Dzieci nabywają wiadomości </a:t>
          </a:r>
          <a:br>
            <a:rPr lang="pl-PL" dirty="0" smtClean="0"/>
          </a:br>
          <a:r>
            <a:rPr lang="pl-PL" dirty="0" smtClean="0"/>
            <a:t> i umiejętności określone  </a:t>
          </a:r>
          <a:br>
            <a:rPr lang="pl-PL" dirty="0" smtClean="0"/>
          </a:br>
          <a:r>
            <a:rPr lang="pl-PL" dirty="0" smtClean="0"/>
            <a:t>w podstawie programowej</a:t>
          </a:r>
          <a:endParaRPr lang="pl-PL" dirty="0"/>
        </a:p>
      </dgm:t>
    </dgm:pt>
    <dgm:pt modelId="{BC18729D-D97C-4250-B756-F15C0E02B97C}" type="parTrans" cxnId="{805209EE-7085-4F8F-8D5D-7515601BD06A}">
      <dgm:prSet/>
      <dgm:spPr/>
      <dgm:t>
        <a:bodyPr/>
        <a:lstStyle/>
        <a:p>
          <a:endParaRPr lang="pl-PL"/>
        </a:p>
      </dgm:t>
    </dgm:pt>
    <dgm:pt modelId="{DE4C40BA-1690-4B61-8131-496477B22516}" type="sibTrans" cxnId="{805209EE-7085-4F8F-8D5D-7515601BD06A}">
      <dgm:prSet/>
      <dgm:spPr/>
      <dgm:t>
        <a:bodyPr/>
        <a:lstStyle/>
        <a:p>
          <a:endParaRPr lang="pl-PL"/>
        </a:p>
      </dgm:t>
    </dgm:pt>
    <dgm:pt modelId="{95FCA7B4-D113-4583-B0FA-AB2BB6392E81}">
      <dgm:prSet phldrT="[Tekst]"/>
      <dgm:spPr/>
      <dgm:t>
        <a:bodyPr/>
        <a:lstStyle/>
        <a:p>
          <a:r>
            <a:rPr lang="pl-PL" dirty="0" smtClean="0"/>
            <a:t> Dzieci są aktywne</a:t>
          </a:r>
          <a:endParaRPr lang="pl-PL" dirty="0"/>
        </a:p>
      </dgm:t>
    </dgm:pt>
    <dgm:pt modelId="{08A93CAB-6B0E-4749-AE4D-46CF39BC36E9}" type="parTrans" cxnId="{AECCC76C-E1E9-4000-A39D-A08FC87591C2}">
      <dgm:prSet/>
      <dgm:spPr/>
      <dgm:t>
        <a:bodyPr/>
        <a:lstStyle/>
        <a:p>
          <a:endParaRPr lang="pl-PL"/>
        </a:p>
      </dgm:t>
    </dgm:pt>
    <dgm:pt modelId="{37658323-71B7-43F4-9DA9-2E6D62B8DCAE}" type="sibTrans" cxnId="{AECCC76C-E1E9-4000-A39D-A08FC87591C2}">
      <dgm:prSet/>
      <dgm:spPr/>
      <dgm:t>
        <a:bodyPr/>
        <a:lstStyle/>
        <a:p>
          <a:endParaRPr lang="pl-PL"/>
        </a:p>
      </dgm:t>
    </dgm:pt>
    <dgm:pt modelId="{97BAE773-D382-4551-A910-0FA0A92CABB9}">
      <dgm:prSet phldrT="[Tekst]"/>
      <dgm:spPr/>
      <dgm:t>
        <a:bodyPr/>
        <a:lstStyle/>
        <a:p>
          <a:r>
            <a:rPr lang="pl-PL" dirty="0" smtClean="0"/>
            <a:t> Kształtowane są postawy </a:t>
          </a:r>
          <a:br>
            <a:rPr lang="pl-PL" dirty="0" smtClean="0"/>
          </a:br>
          <a:r>
            <a:rPr lang="pl-PL" dirty="0" smtClean="0"/>
            <a:t>i respektowane normy społeczne</a:t>
          </a:r>
          <a:endParaRPr lang="pl-PL" dirty="0"/>
        </a:p>
      </dgm:t>
    </dgm:pt>
    <dgm:pt modelId="{7D4490B9-92FA-4D4F-8A0A-C153B9F207DA}" type="parTrans" cxnId="{784C8B07-E697-4454-B78D-3338A92F35AF}">
      <dgm:prSet/>
      <dgm:spPr/>
      <dgm:t>
        <a:bodyPr/>
        <a:lstStyle/>
        <a:p>
          <a:endParaRPr lang="pl-PL"/>
        </a:p>
      </dgm:t>
    </dgm:pt>
    <dgm:pt modelId="{FAEE9252-8E32-41BF-A96C-72FFA07A215A}" type="sibTrans" cxnId="{784C8B07-E697-4454-B78D-3338A92F35AF}">
      <dgm:prSet/>
      <dgm:spPr/>
      <dgm:t>
        <a:bodyPr/>
        <a:lstStyle/>
        <a:p>
          <a:endParaRPr lang="pl-PL"/>
        </a:p>
      </dgm:t>
    </dgm:pt>
    <dgm:pt modelId="{A10949F8-FBCD-4D43-AA4F-923EDA11B89D}">
      <dgm:prSet phldrT="[Tekst]"/>
      <dgm:spPr/>
      <dgm:t>
        <a:bodyPr/>
        <a:lstStyle/>
        <a:p>
          <a:r>
            <a:rPr lang="pl-PL" dirty="0" smtClean="0"/>
            <a:t> Przedszkole wspomaga rozwój dzieci, </a:t>
          </a:r>
          <a:br>
            <a:rPr lang="pl-PL" dirty="0" smtClean="0"/>
          </a:br>
          <a:r>
            <a:rPr lang="pl-PL" dirty="0" smtClean="0"/>
            <a:t>z uwzględnieniem ich indywidualnej sytuacji</a:t>
          </a:r>
          <a:endParaRPr lang="pl-PL" dirty="0"/>
        </a:p>
      </dgm:t>
    </dgm:pt>
    <dgm:pt modelId="{2C774B17-A461-4436-81AC-8BD528FC6BFD}" type="parTrans" cxnId="{AA0CAF1F-84D1-4102-981F-2F6AA147D0FC}">
      <dgm:prSet/>
      <dgm:spPr/>
      <dgm:t>
        <a:bodyPr/>
        <a:lstStyle/>
        <a:p>
          <a:endParaRPr lang="pl-PL"/>
        </a:p>
      </dgm:t>
    </dgm:pt>
    <dgm:pt modelId="{B70EF2E7-DD3F-4740-BE15-AA5D40009AC2}" type="sibTrans" cxnId="{AA0CAF1F-84D1-4102-981F-2F6AA147D0FC}">
      <dgm:prSet/>
      <dgm:spPr/>
      <dgm:t>
        <a:bodyPr/>
        <a:lstStyle/>
        <a:p>
          <a:endParaRPr lang="pl-PL"/>
        </a:p>
      </dgm:t>
    </dgm:pt>
    <dgm:pt modelId="{C2F239B6-8F5D-4043-AD12-1D443A127937}" type="pres">
      <dgm:prSet presAssocID="{4BABBEA8-A188-41AA-8854-C34773BF75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CB875F-B37F-476A-A9C2-F117426B5FD9}" type="pres">
      <dgm:prSet presAssocID="{1364B50B-D6F3-45D6-B967-409EE49AB681}" presName="centerShape" presStyleLbl="node0" presStyleIdx="0" presStyleCnt="1"/>
      <dgm:spPr/>
    </dgm:pt>
    <dgm:pt modelId="{6BAFFA01-FC29-498D-AD8B-CE1C1FC1261E}" type="pres">
      <dgm:prSet presAssocID="{14540E5F-6F0E-4C14-8638-E1F02B080ED7}" presName="parTrans" presStyleLbl="bgSibTrans2D1" presStyleIdx="0" presStyleCnt="5"/>
      <dgm:spPr/>
    </dgm:pt>
    <dgm:pt modelId="{82BD28BB-D245-4516-9217-D053DA3462CB}" type="pres">
      <dgm:prSet presAssocID="{E80C33FB-F33F-4A4F-9884-0E34142C84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D95A7D-F892-4A15-95D9-EB3903AF9119}" type="pres">
      <dgm:prSet presAssocID="{BC18729D-D97C-4250-B756-F15C0E02B97C}" presName="parTrans" presStyleLbl="bgSibTrans2D1" presStyleIdx="1" presStyleCnt="5"/>
      <dgm:spPr/>
    </dgm:pt>
    <dgm:pt modelId="{1A9BCF4E-BB96-49FE-9464-EDE6A12EA090}" type="pres">
      <dgm:prSet presAssocID="{3BB38121-98FB-4124-A97F-4830D68D33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407582-93A3-480A-A38A-3994C41B15F3}" type="pres">
      <dgm:prSet presAssocID="{08A93CAB-6B0E-4749-AE4D-46CF39BC36E9}" presName="parTrans" presStyleLbl="bgSibTrans2D1" presStyleIdx="2" presStyleCnt="5"/>
      <dgm:spPr/>
    </dgm:pt>
    <dgm:pt modelId="{E48F6B2E-A278-4B60-B2A2-7A3C6CBEC65D}" type="pres">
      <dgm:prSet presAssocID="{95FCA7B4-D113-4583-B0FA-AB2BB6392E81}" presName="node" presStyleLbl="node1" presStyleIdx="2" presStyleCnt="5" custRadScaleRad="100444" custRadScaleInc="-13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99389D-B342-4FFD-8E57-D2AD0F174568}" type="pres">
      <dgm:prSet presAssocID="{7D4490B9-92FA-4D4F-8A0A-C153B9F207DA}" presName="parTrans" presStyleLbl="bgSibTrans2D1" presStyleIdx="3" presStyleCnt="5"/>
      <dgm:spPr/>
    </dgm:pt>
    <dgm:pt modelId="{D2BDAAB8-47B0-41F2-8D30-748E749B7326}" type="pres">
      <dgm:prSet presAssocID="{97BAE773-D382-4551-A910-0FA0A92CAB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D69118-3BFD-40E9-AADD-6D26CA8F1B8E}" type="pres">
      <dgm:prSet presAssocID="{2C774B17-A461-4436-81AC-8BD528FC6BFD}" presName="parTrans" presStyleLbl="bgSibTrans2D1" presStyleIdx="4" presStyleCnt="5"/>
      <dgm:spPr/>
    </dgm:pt>
    <dgm:pt modelId="{390037C8-C34C-4E90-877F-89CE1F09DBC1}" type="pres">
      <dgm:prSet presAssocID="{A10949F8-FBCD-4D43-AA4F-923EDA11B8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4C8B07-E697-4454-B78D-3338A92F35AF}" srcId="{1364B50B-D6F3-45D6-B967-409EE49AB681}" destId="{97BAE773-D382-4551-A910-0FA0A92CABB9}" srcOrd="3" destOrd="0" parTransId="{7D4490B9-92FA-4D4F-8A0A-C153B9F207DA}" sibTransId="{FAEE9252-8E32-41BF-A96C-72FFA07A215A}"/>
    <dgm:cxn modelId="{EE87ACC2-4DA6-4AA1-9B54-C4D92435CD38}" type="presOf" srcId="{7D4490B9-92FA-4D4F-8A0A-C153B9F207DA}" destId="{8A99389D-B342-4FFD-8E57-D2AD0F174568}" srcOrd="0" destOrd="0" presId="urn:microsoft.com/office/officeart/2005/8/layout/radial4"/>
    <dgm:cxn modelId="{3477305A-C248-4277-B1DF-D944D65B624A}" type="presOf" srcId="{3BB38121-98FB-4124-A97F-4830D68D33CB}" destId="{1A9BCF4E-BB96-49FE-9464-EDE6A12EA090}" srcOrd="0" destOrd="0" presId="urn:microsoft.com/office/officeart/2005/8/layout/radial4"/>
    <dgm:cxn modelId="{E509D794-AD02-425D-BE94-2FA153ACABD4}" type="presOf" srcId="{95FCA7B4-D113-4583-B0FA-AB2BB6392E81}" destId="{E48F6B2E-A278-4B60-B2A2-7A3C6CBEC65D}" srcOrd="0" destOrd="0" presId="urn:microsoft.com/office/officeart/2005/8/layout/radial4"/>
    <dgm:cxn modelId="{CACF4252-AF8D-4118-8EED-4ED423EF7697}" type="presOf" srcId="{1364B50B-D6F3-45D6-B967-409EE49AB681}" destId="{BBCB875F-B37F-476A-A9C2-F117426B5FD9}" srcOrd="0" destOrd="0" presId="urn:microsoft.com/office/officeart/2005/8/layout/radial4"/>
    <dgm:cxn modelId="{381F99DB-8FD4-48C0-BBEB-116EBB7D1486}" type="presOf" srcId="{2C774B17-A461-4436-81AC-8BD528FC6BFD}" destId="{10D69118-3BFD-40E9-AADD-6D26CA8F1B8E}" srcOrd="0" destOrd="0" presId="urn:microsoft.com/office/officeart/2005/8/layout/radial4"/>
    <dgm:cxn modelId="{7C9F7171-A736-4456-A554-9D49585417DA}" type="presOf" srcId="{A10949F8-FBCD-4D43-AA4F-923EDA11B89D}" destId="{390037C8-C34C-4E90-877F-89CE1F09DBC1}" srcOrd="0" destOrd="0" presId="urn:microsoft.com/office/officeart/2005/8/layout/radial4"/>
    <dgm:cxn modelId="{0433814B-1259-4A52-8548-E9B63DB29AF8}" type="presOf" srcId="{14540E5F-6F0E-4C14-8638-E1F02B080ED7}" destId="{6BAFFA01-FC29-498D-AD8B-CE1C1FC1261E}" srcOrd="0" destOrd="0" presId="urn:microsoft.com/office/officeart/2005/8/layout/radial4"/>
    <dgm:cxn modelId="{60A4C09E-7C17-48FA-9D2D-539709E7A39A}" srcId="{4BABBEA8-A188-41AA-8854-C34773BF75AF}" destId="{1364B50B-D6F3-45D6-B967-409EE49AB681}" srcOrd="0" destOrd="0" parTransId="{F8C59E84-B298-48DC-BD4E-4585CFDC1766}" sibTransId="{362CC10C-FB4D-4996-A298-D6F8C60A0D20}"/>
    <dgm:cxn modelId="{C4A6522C-913D-4AC3-AB09-6DCFFA0FEB5E}" type="presOf" srcId="{4BABBEA8-A188-41AA-8854-C34773BF75AF}" destId="{C2F239B6-8F5D-4043-AD12-1D443A127937}" srcOrd="0" destOrd="0" presId="urn:microsoft.com/office/officeart/2005/8/layout/radial4"/>
    <dgm:cxn modelId="{805209EE-7085-4F8F-8D5D-7515601BD06A}" srcId="{1364B50B-D6F3-45D6-B967-409EE49AB681}" destId="{3BB38121-98FB-4124-A97F-4830D68D33CB}" srcOrd="1" destOrd="0" parTransId="{BC18729D-D97C-4250-B756-F15C0E02B97C}" sibTransId="{DE4C40BA-1690-4B61-8131-496477B22516}"/>
    <dgm:cxn modelId="{AECCC76C-E1E9-4000-A39D-A08FC87591C2}" srcId="{1364B50B-D6F3-45D6-B967-409EE49AB681}" destId="{95FCA7B4-D113-4583-B0FA-AB2BB6392E81}" srcOrd="2" destOrd="0" parTransId="{08A93CAB-6B0E-4749-AE4D-46CF39BC36E9}" sibTransId="{37658323-71B7-43F4-9DA9-2E6D62B8DCAE}"/>
    <dgm:cxn modelId="{F3CBE771-A63B-4B6F-ADEC-DD94AA20989A}" type="presOf" srcId="{08A93CAB-6B0E-4749-AE4D-46CF39BC36E9}" destId="{B4407582-93A3-480A-A38A-3994C41B15F3}" srcOrd="0" destOrd="0" presId="urn:microsoft.com/office/officeart/2005/8/layout/radial4"/>
    <dgm:cxn modelId="{6A9C5E7D-DE9A-4FEC-8BCA-0281A24D0E2B}" type="presOf" srcId="{97BAE773-D382-4551-A910-0FA0A92CABB9}" destId="{D2BDAAB8-47B0-41F2-8D30-748E749B7326}" srcOrd="0" destOrd="0" presId="urn:microsoft.com/office/officeart/2005/8/layout/radial4"/>
    <dgm:cxn modelId="{23224253-455F-459A-9908-E83A15562530}" srcId="{1364B50B-D6F3-45D6-B967-409EE49AB681}" destId="{E80C33FB-F33F-4A4F-9884-0E34142C8449}" srcOrd="0" destOrd="0" parTransId="{14540E5F-6F0E-4C14-8638-E1F02B080ED7}" sibTransId="{1A887BBD-DB09-4495-9622-FAB4C4262B71}"/>
    <dgm:cxn modelId="{AA0CAF1F-84D1-4102-981F-2F6AA147D0FC}" srcId="{1364B50B-D6F3-45D6-B967-409EE49AB681}" destId="{A10949F8-FBCD-4D43-AA4F-923EDA11B89D}" srcOrd="4" destOrd="0" parTransId="{2C774B17-A461-4436-81AC-8BD528FC6BFD}" sibTransId="{B70EF2E7-DD3F-4740-BE15-AA5D40009AC2}"/>
    <dgm:cxn modelId="{9AB9B396-B091-4186-BBAA-92539C728A44}" type="presOf" srcId="{E80C33FB-F33F-4A4F-9884-0E34142C8449}" destId="{82BD28BB-D245-4516-9217-D053DA3462CB}" srcOrd="0" destOrd="0" presId="urn:microsoft.com/office/officeart/2005/8/layout/radial4"/>
    <dgm:cxn modelId="{DF548B1B-58D7-4679-A342-BEDBF8182615}" type="presOf" srcId="{BC18729D-D97C-4250-B756-F15C0E02B97C}" destId="{BFD95A7D-F892-4A15-95D9-EB3903AF9119}" srcOrd="0" destOrd="0" presId="urn:microsoft.com/office/officeart/2005/8/layout/radial4"/>
    <dgm:cxn modelId="{4BB4B66F-9869-4BC0-9755-F397AECA579F}" type="presParOf" srcId="{C2F239B6-8F5D-4043-AD12-1D443A127937}" destId="{BBCB875F-B37F-476A-A9C2-F117426B5FD9}" srcOrd="0" destOrd="0" presId="urn:microsoft.com/office/officeart/2005/8/layout/radial4"/>
    <dgm:cxn modelId="{26B96530-6D24-4BBD-A0F6-B8290020FC3C}" type="presParOf" srcId="{C2F239B6-8F5D-4043-AD12-1D443A127937}" destId="{6BAFFA01-FC29-498D-AD8B-CE1C1FC1261E}" srcOrd="1" destOrd="0" presId="urn:microsoft.com/office/officeart/2005/8/layout/radial4"/>
    <dgm:cxn modelId="{65A8AF0C-85B0-47E3-B4FB-75F60E0FA32F}" type="presParOf" srcId="{C2F239B6-8F5D-4043-AD12-1D443A127937}" destId="{82BD28BB-D245-4516-9217-D053DA3462CB}" srcOrd="2" destOrd="0" presId="urn:microsoft.com/office/officeart/2005/8/layout/radial4"/>
    <dgm:cxn modelId="{E5F4D717-BB73-4EF1-BE55-40E337C2D2B8}" type="presParOf" srcId="{C2F239B6-8F5D-4043-AD12-1D443A127937}" destId="{BFD95A7D-F892-4A15-95D9-EB3903AF9119}" srcOrd="3" destOrd="0" presId="urn:microsoft.com/office/officeart/2005/8/layout/radial4"/>
    <dgm:cxn modelId="{186E1FA5-EFBF-4936-B110-2516350DD3BD}" type="presParOf" srcId="{C2F239B6-8F5D-4043-AD12-1D443A127937}" destId="{1A9BCF4E-BB96-49FE-9464-EDE6A12EA090}" srcOrd="4" destOrd="0" presId="urn:microsoft.com/office/officeart/2005/8/layout/radial4"/>
    <dgm:cxn modelId="{DC636132-4B7A-4B2C-8C57-B00C5D9493AE}" type="presParOf" srcId="{C2F239B6-8F5D-4043-AD12-1D443A127937}" destId="{B4407582-93A3-480A-A38A-3994C41B15F3}" srcOrd="5" destOrd="0" presId="urn:microsoft.com/office/officeart/2005/8/layout/radial4"/>
    <dgm:cxn modelId="{4E977A37-A4CC-42C8-89CC-B9254C745B73}" type="presParOf" srcId="{C2F239B6-8F5D-4043-AD12-1D443A127937}" destId="{E48F6B2E-A278-4B60-B2A2-7A3C6CBEC65D}" srcOrd="6" destOrd="0" presId="urn:microsoft.com/office/officeart/2005/8/layout/radial4"/>
    <dgm:cxn modelId="{08E38DF1-1D98-4653-93AC-23D3E9B0026B}" type="presParOf" srcId="{C2F239B6-8F5D-4043-AD12-1D443A127937}" destId="{8A99389D-B342-4FFD-8E57-D2AD0F174568}" srcOrd="7" destOrd="0" presId="urn:microsoft.com/office/officeart/2005/8/layout/radial4"/>
    <dgm:cxn modelId="{B7964C6A-8A59-4578-B74D-59EAC26EFDBC}" type="presParOf" srcId="{C2F239B6-8F5D-4043-AD12-1D443A127937}" destId="{D2BDAAB8-47B0-41F2-8D30-748E749B7326}" srcOrd="8" destOrd="0" presId="urn:microsoft.com/office/officeart/2005/8/layout/radial4"/>
    <dgm:cxn modelId="{CE336103-4A3B-474D-8BBF-36ACE9A312E5}" type="presParOf" srcId="{C2F239B6-8F5D-4043-AD12-1D443A127937}" destId="{10D69118-3BFD-40E9-AADD-6D26CA8F1B8E}" srcOrd="9" destOrd="0" presId="urn:microsoft.com/office/officeart/2005/8/layout/radial4"/>
    <dgm:cxn modelId="{288A8D0E-B13E-456A-9C9B-0E4A57861E56}" type="presParOf" srcId="{C2F239B6-8F5D-4043-AD12-1D443A127937}" destId="{390037C8-C34C-4E90-877F-89CE1F09DBC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99A53-EF28-420D-AAB1-3AF5424A74C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4EEF787-3810-4AEC-B843-A78A5EAD38A7}">
      <dgm:prSet phldrT="[Tekst]"/>
      <dgm:spPr/>
      <dgm:t>
        <a:bodyPr/>
        <a:lstStyle/>
        <a:p>
          <a:r>
            <a:rPr lang="pl-PL" dirty="0" smtClean="0"/>
            <a:t>Przedszkole</a:t>
          </a:r>
          <a:endParaRPr lang="pl-PL" dirty="0"/>
        </a:p>
      </dgm:t>
    </dgm:pt>
    <dgm:pt modelId="{726C3704-22E2-4B94-AFC8-AA711E19822A}" type="parTrans" cxnId="{BEF864E6-2AB1-44E9-8808-741323D68BD2}">
      <dgm:prSet/>
      <dgm:spPr/>
      <dgm:t>
        <a:bodyPr/>
        <a:lstStyle/>
        <a:p>
          <a:endParaRPr lang="pl-PL"/>
        </a:p>
      </dgm:t>
    </dgm:pt>
    <dgm:pt modelId="{A5C3479E-56DF-4BCC-AC38-311B326D7CE8}" type="sibTrans" cxnId="{BEF864E6-2AB1-44E9-8808-741323D68BD2}">
      <dgm:prSet/>
      <dgm:spPr/>
      <dgm:t>
        <a:bodyPr/>
        <a:lstStyle/>
        <a:p>
          <a:endParaRPr lang="pl-PL"/>
        </a:p>
      </dgm:t>
    </dgm:pt>
    <dgm:pt modelId="{F237BEBC-3C74-4685-8612-5DA4F0EFC35A}">
      <dgm:prSet phldrT="[Tekst]"/>
      <dgm:spPr/>
      <dgm:t>
        <a:bodyPr/>
        <a:lstStyle/>
        <a:p>
          <a:r>
            <a:rPr lang="pl-PL" dirty="0" smtClean="0"/>
            <a:t>Rodzice są partnerami przedszkola</a:t>
          </a:r>
          <a:endParaRPr lang="pl-PL" dirty="0"/>
        </a:p>
      </dgm:t>
    </dgm:pt>
    <dgm:pt modelId="{AB100847-6E44-4BD2-AC22-E9C6D094A291}" type="parTrans" cxnId="{BE640E96-BF6D-47A2-B78F-9F43259655C7}">
      <dgm:prSet/>
      <dgm:spPr/>
      <dgm:t>
        <a:bodyPr/>
        <a:lstStyle/>
        <a:p>
          <a:endParaRPr lang="pl-PL"/>
        </a:p>
      </dgm:t>
    </dgm:pt>
    <dgm:pt modelId="{5DCC265D-9BF8-47F7-A507-A096F203EB07}" type="sibTrans" cxnId="{BE640E96-BF6D-47A2-B78F-9F43259655C7}">
      <dgm:prSet/>
      <dgm:spPr/>
      <dgm:t>
        <a:bodyPr/>
        <a:lstStyle/>
        <a:p>
          <a:endParaRPr lang="pl-PL"/>
        </a:p>
      </dgm:t>
    </dgm:pt>
    <dgm:pt modelId="{7F87CEE6-4AB9-498E-A7A0-8FDDAE32EDF8}">
      <dgm:prSet phldrT="[Tekst]"/>
      <dgm:spPr/>
      <dgm:t>
        <a:bodyPr/>
        <a:lstStyle/>
        <a:p>
          <a:r>
            <a:rPr lang="pl-PL" dirty="0" smtClean="0"/>
            <a:t> Przedszkole współpracuje ze środowiskiem lokalnym na rzecz wzajemnego rozwoju</a:t>
          </a:r>
          <a:endParaRPr lang="pl-PL" dirty="0"/>
        </a:p>
      </dgm:t>
    </dgm:pt>
    <dgm:pt modelId="{FF0FD9ED-0623-46D7-AE34-597F66B8B7E7}" type="parTrans" cxnId="{A369AA34-6586-4030-9328-67E884D29478}">
      <dgm:prSet/>
      <dgm:spPr/>
      <dgm:t>
        <a:bodyPr/>
        <a:lstStyle/>
        <a:p>
          <a:endParaRPr lang="pl-PL"/>
        </a:p>
      </dgm:t>
    </dgm:pt>
    <dgm:pt modelId="{8A38B9CA-DB10-4BDF-A1F9-1781AA25B483}" type="sibTrans" cxnId="{A369AA34-6586-4030-9328-67E884D29478}">
      <dgm:prSet/>
      <dgm:spPr/>
      <dgm:t>
        <a:bodyPr/>
        <a:lstStyle/>
        <a:p>
          <a:endParaRPr lang="pl-PL"/>
        </a:p>
      </dgm:t>
    </dgm:pt>
    <dgm:pt modelId="{8C2FAA51-5BC5-482B-BAA0-AF0807CEFAA8}">
      <dgm:prSet phldrT="[Tekst]"/>
      <dgm:spPr/>
      <dgm:t>
        <a:bodyPr/>
        <a:lstStyle/>
        <a:p>
          <a:r>
            <a:rPr lang="pl-PL" dirty="0" smtClean="0"/>
            <a:t>Przedszkole </a:t>
          </a:r>
          <a:br>
            <a:rPr lang="pl-PL" dirty="0" smtClean="0"/>
          </a:br>
          <a:r>
            <a:rPr lang="pl-PL" dirty="0" smtClean="0"/>
            <a:t>w planowaniu pracy uwzględnia wnioski  z analizy badań zewnętrznych </a:t>
          </a:r>
          <a:br>
            <a:rPr lang="pl-PL" dirty="0" smtClean="0"/>
          </a:br>
          <a:r>
            <a:rPr lang="pl-PL" dirty="0" smtClean="0"/>
            <a:t> i wewnętrznych</a:t>
          </a:r>
          <a:endParaRPr lang="pl-PL" dirty="0"/>
        </a:p>
      </dgm:t>
    </dgm:pt>
    <dgm:pt modelId="{4233253D-660F-4E78-8879-034D73F41B30}" type="parTrans" cxnId="{4A2DF7E6-D2E1-41C3-8BD6-0B4CDD4C46AB}">
      <dgm:prSet/>
      <dgm:spPr/>
      <dgm:t>
        <a:bodyPr/>
        <a:lstStyle/>
        <a:p>
          <a:endParaRPr lang="pl-PL"/>
        </a:p>
      </dgm:t>
    </dgm:pt>
    <dgm:pt modelId="{E7F05F3D-032A-4A40-A4DF-26FE3A47E02E}" type="sibTrans" cxnId="{4A2DF7E6-D2E1-41C3-8BD6-0B4CDD4C46AB}">
      <dgm:prSet/>
      <dgm:spPr/>
      <dgm:t>
        <a:bodyPr/>
        <a:lstStyle/>
        <a:p>
          <a:endParaRPr lang="pl-PL"/>
        </a:p>
      </dgm:t>
    </dgm:pt>
    <dgm:pt modelId="{B1E0843A-EBCA-41A7-878E-DE793D190A80}">
      <dgm:prSet phldrT="[Tekst]"/>
      <dgm:spPr/>
      <dgm:t>
        <a:bodyPr/>
        <a:lstStyle/>
        <a:p>
          <a:r>
            <a:rPr lang="pl-PL" smtClean="0"/>
            <a:t>Zarządzanie przedszkolem służy jego rozwojowi</a:t>
          </a:r>
          <a:endParaRPr lang="pl-PL" dirty="0"/>
        </a:p>
      </dgm:t>
    </dgm:pt>
    <dgm:pt modelId="{3A8A07D1-C9D2-4FA2-AF9C-70662CDDEBFE}" type="parTrans" cxnId="{AE024638-7755-4ADF-AC2E-01079BF8D591}">
      <dgm:prSet/>
      <dgm:spPr/>
      <dgm:t>
        <a:bodyPr/>
        <a:lstStyle/>
        <a:p>
          <a:endParaRPr lang="pl-PL"/>
        </a:p>
      </dgm:t>
    </dgm:pt>
    <dgm:pt modelId="{DDCAC687-C057-4F5A-A0BD-913EAF7DF301}" type="sibTrans" cxnId="{AE024638-7755-4ADF-AC2E-01079BF8D591}">
      <dgm:prSet/>
      <dgm:spPr/>
      <dgm:t>
        <a:bodyPr/>
        <a:lstStyle/>
        <a:p>
          <a:endParaRPr lang="pl-PL"/>
        </a:p>
      </dgm:t>
    </dgm:pt>
    <dgm:pt modelId="{9BB8A678-1170-472D-95F2-611E72650F98}" type="pres">
      <dgm:prSet presAssocID="{9E299A53-EF28-420D-AAB1-3AF5424A74C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7D7644-1D9E-49B2-99B1-5A596606CF28}" type="pres">
      <dgm:prSet presAssocID="{14EEF787-3810-4AEC-B843-A78A5EAD38A7}" presName="centerShape" presStyleLbl="node0" presStyleIdx="0" presStyleCnt="1"/>
      <dgm:spPr/>
    </dgm:pt>
    <dgm:pt modelId="{E6B9F602-BDE2-4C33-94B0-CA1361131FC5}" type="pres">
      <dgm:prSet presAssocID="{AB100847-6E44-4BD2-AC22-E9C6D094A291}" presName="parTrans" presStyleLbl="bgSibTrans2D1" presStyleIdx="0" presStyleCnt="4"/>
      <dgm:spPr/>
    </dgm:pt>
    <dgm:pt modelId="{4B7C3C57-67CC-408A-96D8-FF00F2E4FBC4}" type="pres">
      <dgm:prSet presAssocID="{F237BEBC-3C74-4685-8612-5DA4F0EFC35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F7D5CE-256B-412D-BDA1-1D7C64CA98ED}" type="pres">
      <dgm:prSet presAssocID="{FF0FD9ED-0623-46D7-AE34-597F66B8B7E7}" presName="parTrans" presStyleLbl="bgSibTrans2D1" presStyleIdx="1" presStyleCnt="4"/>
      <dgm:spPr/>
    </dgm:pt>
    <dgm:pt modelId="{C67CB4C6-DB1F-45DF-8435-6A1C01A9B5BD}" type="pres">
      <dgm:prSet presAssocID="{7F87CEE6-4AB9-498E-A7A0-8FDDAE32ED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E38525-5F5C-4157-9086-14F46C0EA555}" type="pres">
      <dgm:prSet presAssocID="{4233253D-660F-4E78-8879-034D73F41B30}" presName="parTrans" presStyleLbl="bgSibTrans2D1" presStyleIdx="2" presStyleCnt="4"/>
      <dgm:spPr/>
    </dgm:pt>
    <dgm:pt modelId="{41122BE1-85BD-4161-8226-7291D3CA51CA}" type="pres">
      <dgm:prSet presAssocID="{8C2FAA51-5BC5-482B-BAA0-AF0807CEFA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961A95-B0E7-46E1-8362-C60BE0B0EF32}" type="pres">
      <dgm:prSet presAssocID="{3A8A07D1-C9D2-4FA2-AF9C-70662CDDEBFE}" presName="parTrans" presStyleLbl="bgSibTrans2D1" presStyleIdx="3" presStyleCnt="4"/>
      <dgm:spPr/>
    </dgm:pt>
    <dgm:pt modelId="{7F5ABCFB-8623-43BA-ABCD-E3DB7BFB554C}" type="pres">
      <dgm:prSet presAssocID="{B1E0843A-EBCA-41A7-878E-DE793D190A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E66FD23-9187-4648-8DFF-D161C2380604}" type="presOf" srcId="{FF0FD9ED-0623-46D7-AE34-597F66B8B7E7}" destId="{01F7D5CE-256B-412D-BDA1-1D7C64CA98ED}" srcOrd="0" destOrd="0" presId="urn:microsoft.com/office/officeart/2005/8/layout/radial4"/>
    <dgm:cxn modelId="{FCD347CB-769C-485B-A4CE-B74291A33358}" type="presOf" srcId="{B1E0843A-EBCA-41A7-878E-DE793D190A80}" destId="{7F5ABCFB-8623-43BA-ABCD-E3DB7BFB554C}" srcOrd="0" destOrd="0" presId="urn:microsoft.com/office/officeart/2005/8/layout/radial4"/>
    <dgm:cxn modelId="{2AF7FC4B-86C4-4584-99E4-87B5CB88C420}" type="presOf" srcId="{AB100847-6E44-4BD2-AC22-E9C6D094A291}" destId="{E6B9F602-BDE2-4C33-94B0-CA1361131FC5}" srcOrd="0" destOrd="0" presId="urn:microsoft.com/office/officeart/2005/8/layout/radial4"/>
    <dgm:cxn modelId="{2280594D-CA9F-4DCA-8A3D-8E85BA5EC5E3}" type="presOf" srcId="{4233253D-660F-4E78-8879-034D73F41B30}" destId="{DAE38525-5F5C-4157-9086-14F46C0EA555}" srcOrd="0" destOrd="0" presId="urn:microsoft.com/office/officeart/2005/8/layout/radial4"/>
    <dgm:cxn modelId="{4A2DF7E6-D2E1-41C3-8BD6-0B4CDD4C46AB}" srcId="{14EEF787-3810-4AEC-B843-A78A5EAD38A7}" destId="{8C2FAA51-5BC5-482B-BAA0-AF0807CEFAA8}" srcOrd="2" destOrd="0" parTransId="{4233253D-660F-4E78-8879-034D73F41B30}" sibTransId="{E7F05F3D-032A-4A40-A4DF-26FE3A47E02E}"/>
    <dgm:cxn modelId="{BEF864E6-2AB1-44E9-8808-741323D68BD2}" srcId="{9E299A53-EF28-420D-AAB1-3AF5424A74C7}" destId="{14EEF787-3810-4AEC-B843-A78A5EAD38A7}" srcOrd="0" destOrd="0" parTransId="{726C3704-22E2-4B94-AFC8-AA711E19822A}" sibTransId="{A5C3479E-56DF-4BCC-AC38-311B326D7CE8}"/>
    <dgm:cxn modelId="{AB2204EC-CC06-4C1B-A0C9-9B383072582F}" type="presOf" srcId="{7F87CEE6-4AB9-498E-A7A0-8FDDAE32EDF8}" destId="{C67CB4C6-DB1F-45DF-8435-6A1C01A9B5BD}" srcOrd="0" destOrd="0" presId="urn:microsoft.com/office/officeart/2005/8/layout/radial4"/>
    <dgm:cxn modelId="{A369AA34-6586-4030-9328-67E884D29478}" srcId="{14EEF787-3810-4AEC-B843-A78A5EAD38A7}" destId="{7F87CEE6-4AB9-498E-A7A0-8FDDAE32EDF8}" srcOrd="1" destOrd="0" parTransId="{FF0FD9ED-0623-46D7-AE34-597F66B8B7E7}" sibTransId="{8A38B9CA-DB10-4BDF-A1F9-1781AA25B483}"/>
    <dgm:cxn modelId="{BE640E96-BF6D-47A2-B78F-9F43259655C7}" srcId="{14EEF787-3810-4AEC-B843-A78A5EAD38A7}" destId="{F237BEBC-3C74-4685-8612-5DA4F0EFC35A}" srcOrd="0" destOrd="0" parTransId="{AB100847-6E44-4BD2-AC22-E9C6D094A291}" sibTransId="{5DCC265D-9BF8-47F7-A507-A096F203EB07}"/>
    <dgm:cxn modelId="{4AA7A218-CBC6-4B45-A524-9AD758E2A7AF}" type="presOf" srcId="{8C2FAA51-5BC5-482B-BAA0-AF0807CEFAA8}" destId="{41122BE1-85BD-4161-8226-7291D3CA51CA}" srcOrd="0" destOrd="0" presId="urn:microsoft.com/office/officeart/2005/8/layout/radial4"/>
    <dgm:cxn modelId="{B2C85B6E-A81E-4560-A94A-83A5A3A3E01E}" type="presOf" srcId="{9E299A53-EF28-420D-AAB1-3AF5424A74C7}" destId="{9BB8A678-1170-472D-95F2-611E72650F98}" srcOrd="0" destOrd="0" presId="urn:microsoft.com/office/officeart/2005/8/layout/radial4"/>
    <dgm:cxn modelId="{6AEF6AB7-6CAD-4537-975B-39C257A7769A}" type="presOf" srcId="{F237BEBC-3C74-4685-8612-5DA4F0EFC35A}" destId="{4B7C3C57-67CC-408A-96D8-FF00F2E4FBC4}" srcOrd="0" destOrd="0" presId="urn:microsoft.com/office/officeart/2005/8/layout/radial4"/>
    <dgm:cxn modelId="{9D6DB209-B1CC-46AC-9981-85DB1B84B04C}" type="presOf" srcId="{3A8A07D1-C9D2-4FA2-AF9C-70662CDDEBFE}" destId="{4C961A95-B0E7-46E1-8362-C60BE0B0EF32}" srcOrd="0" destOrd="0" presId="urn:microsoft.com/office/officeart/2005/8/layout/radial4"/>
    <dgm:cxn modelId="{AE024638-7755-4ADF-AC2E-01079BF8D591}" srcId="{14EEF787-3810-4AEC-B843-A78A5EAD38A7}" destId="{B1E0843A-EBCA-41A7-878E-DE793D190A80}" srcOrd="3" destOrd="0" parTransId="{3A8A07D1-C9D2-4FA2-AF9C-70662CDDEBFE}" sibTransId="{DDCAC687-C057-4F5A-A0BD-913EAF7DF301}"/>
    <dgm:cxn modelId="{06CD6168-E4C2-4098-B64D-9090FF2C6A27}" type="presOf" srcId="{14EEF787-3810-4AEC-B843-A78A5EAD38A7}" destId="{417D7644-1D9E-49B2-99B1-5A596606CF28}" srcOrd="0" destOrd="0" presId="urn:microsoft.com/office/officeart/2005/8/layout/radial4"/>
    <dgm:cxn modelId="{7067AB80-E11B-4EBF-840F-3E835724CEE5}" type="presParOf" srcId="{9BB8A678-1170-472D-95F2-611E72650F98}" destId="{417D7644-1D9E-49B2-99B1-5A596606CF28}" srcOrd="0" destOrd="0" presId="urn:microsoft.com/office/officeart/2005/8/layout/radial4"/>
    <dgm:cxn modelId="{CA09FD78-D390-4B4A-8978-FB4ECD3A6DCF}" type="presParOf" srcId="{9BB8A678-1170-472D-95F2-611E72650F98}" destId="{E6B9F602-BDE2-4C33-94B0-CA1361131FC5}" srcOrd="1" destOrd="0" presId="urn:microsoft.com/office/officeart/2005/8/layout/radial4"/>
    <dgm:cxn modelId="{58117E18-A061-4CF2-9664-717D34AADD1A}" type="presParOf" srcId="{9BB8A678-1170-472D-95F2-611E72650F98}" destId="{4B7C3C57-67CC-408A-96D8-FF00F2E4FBC4}" srcOrd="2" destOrd="0" presId="urn:microsoft.com/office/officeart/2005/8/layout/radial4"/>
    <dgm:cxn modelId="{320E4C19-9C84-458C-B0BF-E984FA3150D4}" type="presParOf" srcId="{9BB8A678-1170-472D-95F2-611E72650F98}" destId="{01F7D5CE-256B-412D-BDA1-1D7C64CA98ED}" srcOrd="3" destOrd="0" presId="urn:microsoft.com/office/officeart/2005/8/layout/radial4"/>
    <dgm:cxn modelId="{260DEDCC-0C69-4140-9EDD-0B466EFDDD89}" type="presParOf" srcId="{9BB8A678-1170-472D-95F2-611E72650F98}" destId="{C67CB4C6-DB1F-45DF-8435-6A1C01A9B5BD}" srcOrd="4" destOrd="0" presId="urn:microsoft.com/office/officeart/2005/8/layout/radial4"/>
    <dgm:cxn modelId="{8E02994A-7352-4ECC-8F1C-5D52FDB8D8F4}" type="presParOf" srcId="{9BB8A678-1170-472D-95F2-611E72650F98}" destId="{DAE38525-5F5C-4157-9086-14F46C0EA555}" srcOrd="5" destOrd="0" presId="urn:microsoft.com/office/officeart/2005/8/layout/radial4"/>
    <dgm:cxn modelId="{79F5CE04-086A-4047-BF6C-6BAA98D17E53}" type="presParOf" srcId="{9BB8A678-1170-472D-95F2-611E72650F98}" destId="{41122BE1-85BD-4161-8226-7291D3CA51CA}" srcOrd="6" destOrd="0" presId="urn:microsoft.com/office/officeart/2005/8/layout/radial4"/>
    <dgm:cxn modelId="{539CBC30-7EBA-4A83-9889-EEBC7A466A6C}" type="presParOf" srcId="{9BB8A678-1170-472D-95F2-611E72650F98}" destId="{4C961A95-B0E7-46E1-8362-C60BE0B0EF32}" srcOrd="7" destOrd="0" presId="urn:microsoft.com/office/officeart/2005/8/layout/radial4"/>
    <dgm:cxn modelId="{97AD02D0-2ACC-4411-A615-7284DDFC58CD}" type="presParOf" srcId="{9BB8A678-1170-472D-95F2-611E72650F98}" destId="{7F5ABCFB-8623-43BA-ABCD-E3DB7BFB554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AD844-2C3E-42D0-B7D7-A6A06791AE7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FEBAE2D-5AD0-443E-A1EB-CCC5865ACB22}">
      <dgm:prSet phldrT="[Tekst]"/>
      <dgm:spPr/>
      <dgm:t>
        <a:bodyPr/>
        <a:lstStyle/>
        <a:p>
          <a:r>
            <a:rPr lang="pl-PL" dirty="0" smtClean="0"/>
            <a:t>Szkoła</a:t>
          </a:r>
          <a:endParaRPr lang="pl-PL" dirty="0"/>
        </a:p>
      </dgm:t>
    </dgm:pt>
    <dgm:pt modelId="{65D9835C-571E-4F47-A462-F4799E93C39B}" type="parTrans" cxnId="{7EB640CE-D4AB-453E-ABBA-DE31ECE943B9}">
      <dgm:prSet/>
      <dgm:spPr/>
      <dgm:t>
        <a:bodyPr/>
        <a:lstStyle/>
        <a:p>
          <a:endParaRPr lang="pl-PL"/>
        </a:p>
      </dgm:t>
    </dgm:pt>
    <dgm:pt modelId="{952DC066-0CEC-4F19-8C35-14B27C042D86}" type="sibTrans" cxnId="{7EB640CE-D4AB-453E-ABBA-DE31ECE943B9}">
      <dgm:prSet/>
      <dgm:spPr/>
      <dgm:t>
        <a:bodyPr/>
        <a:lstStyle/>
        <a:p>
          <a:endParaRPr lang="pl-PL"/>
        </a:p>
      </dgm:t>
    </dgm:pt>
    <dgm:pt modelId="{24AEBEF6-C77F-4B9E-9468-5C05D4E6726F}">
      <dgm:prSet phldrT="[Tekst]"/>
      <dgm:spPr/>
      <dgm:t>
        <a:bodyPr/>
        <a:lstStyle/>
        <a:p>
          <a:r>
            <a:rPr lang="pl-PL" dirty="0" smtClean="0"/>
            <a:t>Procesy edukacyjne są zorganizowane w sposób sprzyjający uczeniu się</a:t>
          </a:r>
          <a:endParaRPr lang="pl-PL" dirty="0"/>
        </a:p>
      </dgm:t>
    </dgm:pt>
    <dgm:pt modelId="{A845DD81-EF97-4394-BC0C-12AA10B00148}" type="parTrans" cxnId="{19EC710A-A84C-4527-95A0-3A38ACA1252F}">
      <dgm:prSet/>
      <dgm:spPr/>
      <dgm:t>
        <a:bodyPr/>
        <a:lstStyle/>
        <a:p>
          <a:endParaRPr lang="pl-PL"/>
        </a:p>
      </dgm:t>
    </dgm:pt>
    <dgm:pt modelId="{9609FB24-1475-4AA9-A0A3-A42427518003}" type="sibTrans" cxnId="{19EC710A-A84C-4527-95A0-3A38ACA1252F}">
      <dgm:prSet/>
      <dgm:spPr/>
      <dgm:t>
        <a:bodyPr/>
        <a:lstStyle/>
        <a:p>
          <a:endParaRPr lang="pl-PL"/>
        </a:p>
      </dgm:t>
    </dgm:pt>
    <dgm:pt modelId="{B4882FEC-D297-423C-90D8-A49432816F20}">
      <dgm:prSet phldrT="[Tekst]"/>
      <dgm:spPr/>
      <dgm:t>
        <a:bodyPr/>
        <a:lstStyle/>
        <a:p>
          <a:r>
            <a:rPr lang="pl-PL" dirty="0" smtClean="0"/>
            <a:t>Uczniowie nabywają wiadomości </a:t>
          </a:r>
          <a:br>
            <a:rPr lang="pl-PL" dirty="0" smtClean="0"/>
          </a:br>
          <a:r>
            <a:rPr lang="pl-PL" dirty="0" smtClean="0"/>
            <a:t> i umiejętności określone </a:t>
          </a:r>
          <a:br>
            <a:rPr lang="pl-PL" dirty="0" smtClean="0"/>
          </a:br>
          <a:r>
            <a:rPr lang="pl-PL" dirty="0" smtClean="0"/>
            <a:t>w podstawie programowej</a:t>
          </a:r>
          <a:endParaRPr lang="pl-PL" dirty="0"/>
        </a:p>
      </dgm:t>
    </dgm:pt>
    <dgm:pt modelId="{DAB254C9-CB6C-450C-8CD2-77C908564FF5}" type="parTrans" cxnId="{8A42A9E8-218C-40DE-A1A0-1FB102587B9E}">
      <dgm:prSet/>
      <dgm:spPr/>
      <dgm:t>
        <a:bodyPr/>
        <a:lstStyle/>
        <a:p>
          <a:endParaRPr lang="pl-PL"/>
        </a:p>
      </dgm:t>
    </dgm:pt>
    <dgm:pt modelId="{F3C55538-55C0-4B93-A9FA-29987823FF73}" type="sibTrans" cxnId="{8A42A9E8-218C-40DE-A1A0-1FB102587B9E}">
      <dgm:prSet/>
      <dgm:spPr/>
      <dgm:t>
        <a:bodyPr/>
        <a:lstStyle/>
        <a:p>
          <a:endParaRPr lang="pl-PL"/>
        </a:p>
      </dgm:t>
    </dgm:pt>
    <dgm:pt modelId="{8C440344-42F5-4220-91B7-750722600118}">
      <dgm:prSet phldrT="[Tekst]"/>
      <dgm:spPr/>
      <dgm:t>
        <a:bodyPr/>
        <a:lstStyle/>
        <a:p>
          <a:r>
            <a:rPr lang="pl-PL" dirty="0" smtClean="0"/>
            <a:t>Uczniowie są aktywni</a:t>
          </a:r>
          <a:endParaRPr lang="pl-PL" dirty="0"/>
        </a:p>
      </dgm:t>
    </dgm:pt>
    <dgm:pt modelId="{4F301642-784F-4CE1-8163-B82A92A941A2}" type="parTrans" cxnId="{81913B1A-8B46-41D9-9236-A172471A725E}">
      <dgm:prSet/>
      <dgm:spPr/>
      <dgm:t>
        <a:bodyPr/>
        <a:lstStyle/>
        <a:p>
          <a:endParaRPr lang="pl-PL"/>
        </a:p>
      </dgm:t>
    </dgm:pt>
    <dgm:pt modelId="{F9D0DCD7-ED32-4B08-873F-0E1E675226F3}" type="sibTrans" cxnId="{81913B1A-8B46-41D9-9236-A172471A725E}">
      <dgm:prSet/>
      <dgm:spPr/>
      <dgm:t>
        <a:bodyPr/>
        <a:lstStyle/>
        <a:p>
          <a:endParaRPr lang="pl-PL"/>
        </a:p>
      </dgm:t>
    </dgm:pt>
    <dgm:pt modelId="{7E6F32C0-95F7-4A97-BC5B-6927BD9DABA1}">
      <dgm:prSet phldrT="[Tekst]"/>
      <dgm:spPr/>
      <dgm:t>
        <a:bodyPr/>
        <a:lstStyle/>
        <a:p>
          <a:r>
            <a:rPr lang="pl-PL" dirty="0" smtClean="0"/>
            <a:t>Kształtowane są postawy </a:t>
          </a:r>
          <a:br>
            <a:rPr lang="pl-PL" dirty="0" smtClean="0"/>
          </a:br>
          <a:r>
            <a:rPr lang="pl-PL" dirty="0" smtClean="0"/>
            <a:t>i respektowane normy społeczne</a:t>
          </a:r>
          <a:endParaRPr lang="pl-PL" dirty="0"/>
        </a:p>
      </dgm:t>
    </dgm:pt>
    <dgm:pt modelId="{0F157892-DAA3-42AF-BE91-BD2DAD8D798D}" type="parTrans" cxnId="{45275B80-6875-46BD-80F2-479137278C7A}">
      <dgm:prSet/>
      <dgm:spPr/>
      <dgm:t>
        <a:bodyPr/>
        <a:lstStyle/>
        <a:p>
          <a:endParaRPr lang="pl-PL"/>
        </a:p>
      </dgm:t>
    </dgm:pt>
    <dgm:pt modelId="{CC8E665C-0A5F-46C3-A187-C4BD55715E57}" type="sibTrans" cxnId="{45275B80-6875-46BD-80F2-479137278C7A}">
      <dgm:prSet/>
      <dgm:spPr/>
      <dgm:t>
        <a:bodyPr/>
        <a:lstStyle/>
        <a:p>
          <a:endParaRPr lang="pl-PL"/>
        </a:p>
      </dgm:t>
    </dgm:pt>
    <dgm:pt modelId="{089402B5-1944-4426-B380-C6AB54A18A96}" type="pres">
      <dgm:prSet presAssocID="{532AD844-2C3E-42D0-B7D7-A6A06791AE7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7436CB-AF50-4A24-89C8-1C1E3AC9635D}" type="pres">
      <dgm:prSet presAssocID="{FFEBAE2D-5AD0-443E-A1EB-CCC5865ACB22}" presName="centerShape" presStyleLbl="node0" presStyleIdx="0" presStyleCnt="1"/>
      <dgm:spPr/>
    </dgm:pt>
    <dgm:pt modelId="{27C2A605-1234-4DA7-9A4C-5FF4480DC9FB}" type="pres">
      <dgm:prSet presAssocID="{A845DD81-EF97-4394-BC0C-12AA10B00148}" presName="parTrans" presStyleLbl="bgSibTrans2D1" presStyleIdx="0" presStyleCnt="4"/>
      <dgm:spPr/>
    </dgm:pt>
    <dgm:pt modelId="{8374DB7C-9B85-4CF3-B675-FB42E0E6C186}" type="pres">
      <dgm:prSet presAssocID="{24AEBEF6-C77F-4B9E-9468-5C05D4E6726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BFDA2C-0DDF-42A0-A587-670A970EF652}" type="pres">
      <dgm:prSet presAssocID="{DAB254C9-CB6C-450C-8CD2-77C908564FF5}" presName="parTrans" presStyleLbl="bgSibTrans2D1" presStyleIdx="1" presStyleCnt="4"/>
      <dgm:spPr/>
    </dgm:pt>
    <dgm:pt modelId="{A4803DB6-FCAC-458B-8FE9-14494088FAF1}" type="pres">
      <dgm:prSet presAssocID="{B4882FEC-D297-423C-90D8-A49432816F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89B32B-ACEC-49D0-827F-DB0FE59340BC}" type="pres">
      <dgm:prSet presAssocID="{4F301642-784F-4CE1-8163-B82A92A941A2}" presName="parTrans" presStyleLbl="bgSibTrans2D1" presStyleIdx="2" presStyleCnt="4"/>
      <dgm:spPr/>
    </dgm:pt>
    <dgm:pt modelId="{BA822A3C-51D0-4E40-972B-B3D9AA545565}" type="pres">
      <dgm:prSet presAssocID="{8C440344-42F5-4220-91B7-75072260011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CE1E77-4763-4B96-A28E-EAAE851F8C9D}" type="pres">
      <dgm:prSet presAssocID="{0F157892-DAA3-42AF-BE91-BD2DAD8D798D}" presName="parTrans" presStyleLbl="bgSibTrans2D1" presStyleIdx="3" presStyleCnt="4"/>
      <dgm:spPr/>
    </dgm:pt>
    <dgm:pt modelId="{FEC7B6A8-94BB-4513-9178-7DF13E0F5AD8}" type="pres">
      <dgm:prSet presAssocID="{7E6F32C0-95F7-4A97-BC5B-6927BD9DAB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42A9E8-218C-40DE-A1A0-1FB102587B9E}" srcId="{FFEBAE2D-5AD0-443E-A1EB-CCC5865ACB22}" destId="{B4882FEC-D297-423C-90D8-A49432816F20}" srcOrd="1" destOrd="0" parTransId="{DAB254C9-CB6C-450C-8CD2-77C908564FF5}" sibTransId="{F3C55538-55C0-4B93-A9FA-29987823FF73}"/>
    <dgm:cxn modelId="{19EC710A-A84C-4527-95A0-3A38ACA1252F}" srcId="{FFEBAE2D-5AD0-443E-A1EB-CCC5865ACB22}" destId="{24AEBEF6-C77F-4B9E-9468-5C05D4E6726F}" srcOrd="0" destOrd="0" parTransId="{A845DD81-EF97-4394-BC0C-12AA10B00148}" sibTransId="{9609FB24-1475-4AA9-A0A3-A42427518003}"/>
    <dgm:cxn modelId="{7EB640CE-D4AB-453E-ABBA-DE31ECE943B9}" srcId="{532AD844-2C3E-42D0-B7D7-A6A06791AE74}" destId="{FFEBAE2D-5AD0-443E-A1EB-CCC5865ACB22}" srcOrd="0" destOrd="0" parTransId="{65D9835C-571E-4F47-A462-F4799E93C39B}" sibTransId="{952DC066-0CEC-4F19-8C35-14B27C042D86}"/>
    <dgm:cxn modelId="{714A3221-861A-406B-ACD9-0E8E630565B2}" type="presOf" srcId="{8C440344-42F5-4220-91B7-750722600118}" destId="{BA822A3C-51D0-4E40-972B-B3D9AA545565}" srcOrd="0" destOrd="0" presId="urn:microsoft.com/office/officeart/2005/8/layout/radial4"/>
    <dgm:cxn modelId="{5E439E54-481D-4C0D-BA6D-8B8FE1803AB7}" type="presOf" srcId="{A845DD81-EF97-4394-BC0C-12AA10B00148}" destId="{27C2A605-1234-4DA7-9A4C-5FF4480DC9FB}" srcOrd="0" destOrd="0" presId="urn:microsoft.com/office/officeart/2005/8/layout/radial4"/>
    <dgm:cxn modelId="{02AB63BE-BE7A-458E-9D1F-46AE25D3D281}" type="presOf" srcId="{0F157892-DAA3-42AF-BE91-BD2DAD8D798D}" destId="{F9CE1E77-4763-4B96-A28E-EAAE851F8C9D}" srcOrd="0" destOrd="0" presId="urn:microsoft.com/office/officeart/2005/8/layout/radial4"/>
    <dgm:cxn modelId="{81913B1A-8B46-41D9-9236-A172471A725E}" srcId="{FFEBAE2D-5AD0-443E-A1EB-CCC5865ACB22}" destId="{8C440344-42F5-4220-91B7-750722600118}" srcOrd="2" destOrd="0" parTransId="{4F301642-784F-4CE1-8163-B82A92A941A2}" sibTransId="{F9D0DCD7-ED32-4B08-873F-0E1E675226F3}"/>
    <dgm:cxn modelId="{35D04530-5BE0-485B-A6B9-1D9B3A1208AC}" type="presOf" srcId="{B4882FEC-D297-423C-90D8-A49432816F20}" destId="{A4803DB6-FCAC-458B-8FE9-14494088FAF1}" srcOrd="0" destOrd="0" presId="urn:microsoft.com/office/officeart/2005/8/layout/radial4"/>
    <dgm:cxn modelId="{BF94E82C-1203-4DD8-A2ED-1F8F6D773A50}" type="presOf" srcId="{7E6F32C0-95F7-4A97-BC5B-6927BD9DABA1}" destId="{FEC7B6A8-94BB-4513-9178-7DF13E0F5AD8}" srcOrd="0" destOrd="0" presId="urn:microsoft.com/office/officeart/2005/8/layout/radial4"/>
    <dgm:cxn modelId="{45275B80-6875-46BD-80F2-479137278C7A}" srcId="{FFEBAE2D-5AD0-443E-A1EB-CCC5865ACB22}" destId="{7E6F32C0-95F7-4A97-BC5B-6927BD9DABA1}" srcOrd="3" destOrd="0" parTransId="{0F157892-DAA3-42AF-BE91-BD2DAD8D798D}" sibTransId="{CC8E665C-0A5F-46C3-A187-C4BD55715E57}"/>
    <dgm:cxn modelId="{5A9B78C7-5D78-42F2-A9A8-2EFDF46F41CA}" type="presOf" srcId="{532AD844-2C3E-42D0-B7D7-A6A06791AE74}" destId="{089402B5-1944-4426-B380-C6AB54A18A96}" srcOrd="0" destOrd="0" presId="urn:microsoft.com/office/officeart/2005/8/layout/radial4"/>
    <dgm:cxn modelId="{6585A249-3110-45EE-8D83-A4214EEA72FA}" type="presOf" srcId="{DAB254C9-CB6C-450C-8CD2-77C908564FF5}" destId="{BEBFDA2C-0DDF-42A0-A587-670A970EF652}" srcOrd="0" destOrd="0" presId="urn:microsoft.com/office/officeart/2005/8/layout/radial4"/>
    <dgm:cxn modelId="{790D1F42-F70D-4129-A1FA-262FF84D3968}" type="presOf" srcId="{24AEBEF6-C77F-4B9E-9468-5C05D4E6726F}" destId="{8374DB7C-9B85-4CF3-B675-FB42E0E6C186}" srcOrd="0" destOrd="0" presId="urn:microsoft.com/office/officeart/2005/8/layout/radial4"/>
    <dgm:cxn modelId="{30380D32-AEF7-4817-B599-C331CA26BC37}" type="presOf" srcId="{4F301642-784F-4CE1-8163-B82A92A941A2}" destId="{7289B32B-ACEC-49D0-827F-DB0FE59340BC}" srcOrd="0" destOrd="0" presId="urn:microsoft.com/office/officeart/2005/8/layout/radial4"/>
    <dgm:cxn modelId="{703407B6-2C6C-46C3-9577-BCD9E1102664}" type="presOf" srcId="{FFEBAE2D-5AD0-443E-A1EB-CCC5865ACB22}" destId="{4D7436CB-AF50-4A24-89C8-1C1E3AC9635D}" srcOrd="0" destOrd="0" presId="urn:microsoft.com/office/officeart/2005/8/layout/radial4"/>
    <dgm:cxn modelId="{E8F0A5AE-1A4D-496B-A99F-1334D54FD153}" type="presParOf" srcId="{089402B5-1944-4426-B380-C6AB54A18A96}" destId="{4D7436CB-AF50-4A24-89C8-1C1E3AC9635D}" srcOrd="0" destOrd="0" presId="urn:microsoft.com/office/officeart/2005/8/layout/radial4"/>
    <dgm:cxn modelId="{2610F4F6-2CCA-4A3F-93F9-43D6A788B734}" type="presParOf" srcId="{089402B5-1944-4426-B380-C6AB54A18A96}" destId="{27C2A605-1234-4DA7-9A4C-5FF4480DC9FB}" srcOrd="1" destOrd="0" presId="urn:microsoft.com/office/officeart/2005/8/layout/radial4"/>
    <dgm:cxn modelId="{D5D4350A-55D5-4F39-8937-BA2B6F945EF4}" type="presParOf" srcId="{089402B5-1944-4426-B380-C6AB54A18A96}" destId="{8374DB7C-9B85-4CF3-B675-FB42E0E6C186}" srcOrd="2" destOrd="0" presId="urn:microsoft.com/office/officeart/2005/8/layout/radial4"/>
    <dgm:cxn modelId="{544C91B0-0E5C-421F-9120-90CF6EA366EA}" type="presParOf" srcId="{089402B5-1944-4426-B380-C6AB54A18A96}" destId="{BEBFDA2C-0DDF-42A0-A587-670A970EF652}" srcOrd="3" destOrd="0" presId="urn:microsoft.com/office/officeart/2005/8/layout/radial4"/>
    <dgm:cxn modelId="{7B3B58F4-1FDE-48A4-B8FD-DAB5550D0D53}" type="presParOf" srcId="{089402B5-1944-4426-B380-C6AB54A18A96}" destId="{A4803DB6-FCAC-458B-8FE9-14494088FAF1}" srcOrd="4" destOrd="0" presId="urn:microsoft.com/office/officeart/2005/8/layout/radial4"/>
    <dgm:cxn modelId="{BA3A7D0A-DB7C-4875-BC95-AAD5276BCF00}" type="presParOf" srcId="{089402B5-1944-4426-B380-C6AB54A18A96}" destId="{7289B32B-ACEC-49D0-827F-DB0FE59340BC}" srcOrd="5" destOrd="0" presId="urn:microsoft.com/office/officeart/2005/8/layout/radial4"/>
    <dgm:cxn modelId="{C7A89700-2AB1-45EB-A7DC-5877177FF012}" type="presParOf" srcId="{089402B5-1944-4426-B380-C6AB54A18A96}" destId="{BA822A3C-51D0-4E40-972B-B3D9AA545565}" srcOrd="6" destOrd="0" presId="urn:microsoft.com/office/officeart/2005/8/layout/radial4"/>
    <dgm:cxn modelId="{732ED2F7-F9C1-4BE2-A171-9F1B48043332}" type="presParOf" srcId="{089402B5-1944-4426-B380-C6AB54A18A96}" destId="{F9CE1E77-4763-4B96-A28E-EAAE851F8C9D}" srcOrd="7" destOrd="0" presId="urn:microsoft.com/office/officeart/2005/8/layout/radial4"/>
    <dgm:cxn modelId="{F5ED1E6D-AB13-45C7-BB2C-F2E3848CF5FF}" type="presParOf" srcId="{089402B5-1944-4426-B380-C6AB54A18A96}" destId="{FEC7B6A8-94BB-4513-9178-7DF13E0F5AD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EEC26-A769-49CE-B28F-352732B2BB4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A2ED982-331D-4D84-8DC8-F7D9D4902B27}">
      <dgm:prSet phldrT="[Tekst]"/>
      <dgm:spPr/>
      <dgm:t>
        <a:bodyPr/>
        <a:lstStyle/>
        <a:p>
          <a:r>
            <a:rPr lang="pl-PL" dirty="0" smtClean="0"/>
            <a:t>Szkoła</a:t>
          </a:r>
          <a:endParaRPr lang="pl-PL" dirty="0"/>
        </a:p>
      </dgm:t>
    </dgm:pt>
    <dgm:pt modelId="{3EC6270F-F77A-42D3-AC39-2C40E5965C10}" type="parTrans" cxnId="{2234460D-4568-4E63-BA7F-5CF734E33BD7}">
      <dgm:prSet/>
      <dgm:spPr/>
      <dgm:t>
        <a:bodyPr/>
        <a:lstStyle/>
        <a:p>
          <a:endParaRPr lang="pl-PL"/>
        </a:p>
      </dgm:t>
    </dgm:pt>
    <dgm:pt modelId="{106A7AE8-797A-4A63-908A-FF9BE890B2DC}" type="sibTrans" cxnId="{2234460D-4568-4E63-BA7F-5CF734E33BD7}">
      <dgm:prSet/>
      <dgm:spPr/>
      <dgm:t>
        <a:bodyPr/>
        <a:lstStyle/>
        <a:p>
          <a:endParaRPr lang="pl-PL"/>
        </a:p>
      </dgm:t>
    </dgm:pt>
    <dgm:pt modelId="{83B2ACEE-6E20-4948-A492-EC52F197CD76}">
      <dgm:prSet phldrT="[Tekst]"/>
      <dgm:spPr/>
      <dgm:t>
        <a:bodyPr/>
        <a:lstStyle/>
        <a:p>
          <a:r>
            <a:rPr lang="pl-PL" dirty="0" smtClean="0"/>
            <a:t>Wspomaga rozwój uczniów,  </a:t>
          </a:r>
          <a:br>
            <a:rPr lang="pl-PL" dirty="0" smtClean="0"/>
          </a:br>
          <a:r>
            <a:rPr lang="pl-PL" dirty="0" smtClean="0"/>
            <a:t>z uwzględnieniem ich indywidualnej sytuacji</a:t>
          </a:r>
          <a:endParaRPr lang="pl-PL" dirty="0"/>
        </a:p>
      </dgm:t>
    </dgm:pt>
    <dgm:pt modelId="{972D5FD2-479D-414E-B3CB-FF69ECF718B0}" type="parTrans" cxnId="{74CFA9EB-5909-4132-A957-4D6056C4EA67}">
      <dgm:prSet/>
      <dgm:spPr/>
      <dgm:t>
        <a:bodyPr/>
        <a:lstStyle/>
        <a:p>
          <a:endParaRPr lang="pl-PL"/>
        </a:p>
      </dgm:t>
    </dgm:pt>
    <dgm:pt modelId="{1774136D-94E3-4763-91CF-D6C4A39023B5}" type="sibTrans" cxnId="{74CFA9EB-5909-4132-A957-4D6056C4EA67}">
      <dgm:prSet/>
      <dgm:spPr/>
      <dgm:t>
        <a:bodyPr/>
        <a:lstStyle/>
        <a:p>
          <a:endParaRPr lang="pl-PL"/>
        </a:p>
      </dgm:t>
    </dgm:pt>
    <dgm:pt modelId="{8136E198-5322-488E-A198-AD162784377A}">
      <dgm:prSet phldrT="[Tekst]"/>
      <dgm:spPr/>
      <dgm:t>
        <a:bodyPr/>
        <a:lstStyle/>
        <a:p>
          <a:r>
            <a:rPr lang="pl-PL" dirty="0" smtClean="0"/>
            <a:t>Rodzice są partnerami szkoły lub placówki  </a:t>
          </a:r>
          <a:endParaRPr lang="pl-PL" dirty="0"/>
        </a:p>
      </dgm:t>
    </dgm:pt>
    <dgm:pt modelId="{BFC9822C-355D-4F9E-86F4-7C0075B0B966}" type="parTrans" cxnId="{8F7C60CB-6193-42A9-B54E-423CC680EBD4}">
      <dgm:prSet/>
      <dgm:spPr/>
      <dgm:t>
        <a:bodyPr/>
        <a:lstStyle/>
        <a:p>
          <a:endParaRPr lang="pl-PL"/>
        </a:p>
      </dgm:t>
    </dgm:pt>
    <dgm:pt modelId="{F62EB4F9-1C42-4BE2-A36B-7BD44A582923}" type="sibTrans" cxnId="{8F7C60CB-6193-42A9-B54E-423CC680EBD4}">
      <dgm:prSet/>
      <dgm:spPr/>
      <dgm:t>
        <a:bodyPr/>
        <a:lstStyle/>
        <a:p>
          <a:endParaRPr lang="pl-PL"/>
        </a:p>
      </dgm:t>
    </dgm:pt>
    <dgm:pt modelId="{E02F319F-884E-4595-890B-F76A3FDD9A02}">
      <dgm:prSet phldrT="[Tekst]"/>
      <dgm:spPr/>
      <dgm:t>
        <a:bodyPr/>
        <a:lstStyle/>
        <a:p>
          <a:r>
            <a:rPr lang="pl-PL" dirty="0" smtClean="0"/>
            <a:t>Współpracuje ze środowiskiem lokalnym na rzecz wzajemnego rozwoju</a:t>
          </a:r>
          <a:endParaRPr lang="pl-PL" dirty="0"/>
        </a:p>
      </dgm:t>
    </dgm:pt>
    <dgm:pt modelId="{25D49CDA-F25B-4DE1-82A6-AB46AC199C4E}" type="parTrans" cxnId="{F1BC0315-C123-464A-9866-9CCAB9433ACE}">
      <dgm:prSet/>
      <dgm:spPr/>
      <dgm:t>
        <a:bodyPr/>
        <a:lstStyle/>
        <a:p>
          <a:endParaRPr lang="pl-PL"/>
        </a:p>
      </dgm:t>
    </dgm:pt>
    <dgm:pt modelId="{2DCA9EA6-BB7C-4F4C-A7FE-889A8BECB2A5}" type="sibTrans" cxnId="{F1BC0315-C123-464A-9866-9CCAB9433ACE}">
      <dgm:prSet/>
      <dgm:spPr/>
      <dgm:t>
        <a:bodyPr/>
        <a:lstStyle/>
        <a:p>
          <a:endParaRPr lang="pl-PL"/>
        </a:p>
      </dgm:t>
    </dgm:pt>
    <dgm:pt modelId="{FCFCD911-8FE7-4FB8-8B4F-7FE61128F101}">
      <dgm:prSet phldrT="[Tekst]"/>
      <dgm:spPr/>
      <dgm:t>
        <a:bodyPr/>
        <a:lstStyle/>
        <a:p>
          <a:r>
            <a:rPr lang="pl-PL" dirty="0" smtClean="0"/>
            <a:t>Uwzględnia wnioski </a:t>
          </a:r>
          <a:br>
            <a:rPr lang="pl-PL" dirty="0" smtClean="0"/>
          </a:br>
          <a:r>
            <a:rPr lang="pl-PL" dirty="0" smtClean="0"/>
            <a:t>z analizy wyników egzaminów oraz innych badań zewnętrznych</a:t>
          </a:r>
          <a:br>
            <a:rPr lang="pl-PL" dirty="0" smtClean="0"/>
          </a:br>
          <a:r>
            <a:rPr lang="pl-PL" dirty="0" smtClean="0"/>
            <a:t> i wewnętrznych</a:t>
          </a:r>
          <a:endParaRPr lang="pl-PL" dirty="0"/>
        </a:p>
      </dgm:t>
    </dgm:pt>
    <dgm:pt modelId="{167D5A9C-5032-4FB7-A0BE-72490C65CD42}" type="parTrans" cxnId="{70FA2B0D-27B7-4F8E-96B4-50A827053835}">
      <dgm:prSet/>
      <dgm:spPr/>
      <dgm:t>
        <a:bodyPr/>
        <a:lstStyle/>
        <a:p>
          <a:endParaRPr lang="pl-PL"/>
        </a:p>
      </dgm:t>
    </dgm:pt>
    <dgm:pt modelId="{29F6527E-4056-4655-ADED-24D655D057CC}" type="sibTrans" cxnId="{70FA2B0D-27B7-4F8E-96B4-50A827053835}">
      <dgm:prSet/>
      <dgm:spPr/>
      <dgm:t>
        <a:bodyPr/>
        <a:lstStyle/>
        <a:p>
          <a:endParaRPr lang="pl-PL"/>
        </a:p>
      </dgm:t>
    </dgm:pt>
    <dgm:pt modelId="{35687AF1-04DC-4BD7-AC1B-AAC56C66EB21}">
      <dgm:prSet phldrT="[Tekst]"/>
      <dgm:spPr/>
      <dgm:t>
        <a:bodyPr/>
        <a:lstStyle/>
        <a:p>
          <a:r>
            <a:rPr lang="pl-PL" dirty="0" smtClean="0"/>
            <a:t>Zarządzanie szkołą lub placówką służy jej rozwojowi</a:t>
          </a:r>
          <a:endParaRPr lang="pl-PL" dirty="0"/>
        </a:p>
      </dgm:t>
    </dgm:pt>
    <dgm:pt modelId="{B9FBDF1A-1E8E-466D-AF8F-51BB375202A8}" type="parTrans" cxnId="{1D122141-339C-40BF-BAD4-0A392E562DA1}">
      <dgm:prSet/>
      <dgm:spPr/>
      <dgm:t>
        <a:bodyPr/>
        <a:lstStyle/>
        <a:p>
          <a:endParaRPr lang="pl-PL"/>
        </a:p>
      </dgm:t>
    </dgm:pt>
    <dgm:pt modelId="{3B966224-8F70-4246-848A-622622411895}" type="sibTrans" cxnId="{1D122141-339C-40BF-BAD4-0A392E562DA1}">
      <dgm:prSet/>
      <dgm:spPr/>
      <dgm:t>
        <a:bodyPr/>
        <a:lstStyle/>
        <a:p>
          <a:endParaRPr lang="pl-PL"/>
        </a:p>
      </dgm:t>
    </dgm:pt>
    <dgm:pt modelId="{45691307-F2EB-4ED3-9EB3-292CD12BE184}" type="pres">
      <dgm:prSet presAssocID="{0FFEEC26-A769-49CE-B28F-352732B2BB4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718B70-50BC-4AE1-B16D-3436BBA8107C}" type="pres">
      <dgm:prSet presAssocID="{FA2ED982-331D-4D84-8DC8-F7D9D4902B27}" presName="centerShape" presStyleLbl="node0" presStyleIdx="0" presStyleCnt="1"/>
      <dgm:spPr/>
    </dgm:pt>
    <dgm:pt modelId="{43D55DF8-4675-49E1-AF2E-AD37063F5AD9}" type="pres">
      <dgm:prSet presAssocID="{972D5FD2-479D-414E-B3CB-FF69ECF718B0}" presName="parTrans" presStyleLbl="bgSibTrans2D1" presStyleIdx="0" presStyleCnt="5"/>
      <dgm:spPr/>
    </dgm:pt>
    <dgm:pt modelId="{0ABE680C-2500-4600-90FC-206B5512EA15}" type="pres">
      <dgm:prSet presAssocID="{83B2ACEE-6E20-4948-A492-EC52F197CD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539F07-B52C-4F8F-81E0-B67D7E9B4C5C}" type="pres">
      <dgm:prSet presAssocID="{BFC9822C-355D-4F9E-86F4-7C0075B0B966}" presName="parTrans" presStyleLbl="bgSibTrans2D1" presStyleIdx="1" presStyleCnt="5"/>
      <dgm:spPr/>
    </dgm:pt>
    <dgm:pt modelId="{833569AC-915E-4694-A49A-BBA57CB4C451}" type="pres">
      <dgm:prSet presAssocID="{8136E198-5322-488E-A198-AD16278437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573992-1F2C-4861-9F5B-2E7BD318ABC9}" type="pres">
      <dgm:prSet presAssocID="{25D49CDA-F25B-4DE1-82A6-AB46AC199C4E}" presName="parTrans" presStyleLbl="bgSibTrans2D1" presStyleIdx="2" presStyleCnt="5"/>
      <dgm:spPr/>
    </dgm:pt>
    <dgm:pt modelId="{8896D648-9AFB-4754-8415-B5D1761F3C6D}" type="pres">
      <dgm:prSet presAssocID="{E02F319F-884E-4595-890B-F76A3FDD9A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553485-8C44-40ED-9B39-96DEDDFB41E1}" type="pres">
      <dgm:prSet presAssocID="{167D5A9C-5032-4FB7-A0BE-72490C65CD42}" presName="parTrans" presStyleLbl="bgSibTrans2D1" presStyleIdx="3" presStyleCnt="5"/>
      <dgm:spPr/>
    </dgm:pt>
    <dgm:pt modelId="{99CB9377-AD93-4279-A0A4-7FDE030FC025}" type="pres">
      <dgm:prSet presAssocID="{FCFCD911-8FE7-4FB8-8B4F-7FE61128F10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737762-7815-4547-A1F9-A5EC5DDE9EE5}" type="pres">
      <dgm:prSet presAssocID="{B9FBDF1A-1E8E-466D-AF8F-51BB375202A8}" presName="parTrans" presStyleLbl="bgSibTrans2D1" presStyleIdx="4" presStyleCnt="5"/>
      <dgm:spPr/>
    </dgm:pt>
    <dgm:pt modelId="{CE452500-3945-426D-A649-97441C719608}" type="pres">
      <dgm:prSet presAssocID="{35687AF1-04DC-4BD7-AC1B-AAC56C66EB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1BC0315-C123-464A-9866-9CCAB9433ACE}" srcId="{FA2ED982-331D-4D84-8DC8-F7D9D4902B27}" destId="{E02F319F-884E-4595-890B-F76A3FDD9A02}" srcOrd="2" destOrd="0" parTransId="{25D49CDA-F25B-4DE1-82A6-AB46AC199C4E}" sibTransId="{2DCA9EA6-BB7C-4F4C-A7FE-889A8BECB2A5}"/>
    <dgm:cxn modelId="{3D5240A6-E276-4504-BAE0-6C15CD714E2A}" type="presOf" srcId="{E02F319F-884E-4595-890B-F76A3FDD9A02}" destId="{8896D648-9AFB-4754-8415-B5D1761F3C6D}" srcOrd="0" destOrd="0" presId="urn:microsoft.com/office/officeart/2005/8/layout/radial4"/>
    <dgm:cxn modelId="{8F7C60CB-6193-42A9-B54E-423CC680EBD4}" srcId="{FA2ED982-331D-4D84-8DC8-F7D9D4902B27}" destId="{8136E198-5322-488E-A198-AD162784377A}" srcOrd="1" destOrd="0" parTransId="{BFC9822C-355D-4F9E-86F4-7C0075B0B966}" sibTransId="{F62EB4F9-1C42-4BE2-A36B-7BD44A582923}"/>
    <dgm:cxn modelId="{EA39F54E-BC1D-4BD1-B5B2-5C4E15363C89}" type="presOf" srcId="{25D49CDA-F25B-4DE1-82A6-AB46AC199C4E}" destId="{97573992-1F2C-4861-9F5B-2E7BD318ABC9}" srcOrd="0" destOrd="0" presId="urn:microsoft.com/office/officeart/2005/8/layout/radial4"/>
    <dgm:cxn modelId="{32EB90E6-77A7-4970-A281-A4EADFC3BCD6}" type="presOf" srcId="{972D5FD2-479D-414E-B3CB-FF69ECF718B0}" destId="{43D55DF8-4675-49E1-AF2E-AD37063F5AD9}" srcOrd="0" destOrd="0" presId="urn:microsoft.com/office/officeart/2005/8/layout/radial4"/>
    <dgm:cxn modelId="{1D122141-339C-40BF-BAD4-0A392E562DA1}" srcId="{FA2ED982-331D-4D84-8DC8-F7D9D4902B27}" destId="{35687AF1-04DC-4BD7-AC1B-AAC56C66EB21}" srcOrd="4" destOrd="0" parTransId="{B9FBDF1A-1E8E-466D-AF8F-51BB375202A8}" sibTransId="{3B966224-8F70-4246-848A-622622411895}"/>
    <dgm:cxn modelId="{74CFA9EB-5909-4132-A957-4D6056C4EA67}" srcId="{FA2ED982-331D-4D84-8DC8-F7D9D4902B27}" destId="{83B2ACEE-6E20-4948-A492-EC52F197CD76}" srcOrd="0" destOrd="0" parTransId="{972D5FD2-479D-414E-B3CB-FF69ECF718B0}" sibTransId="{1774136D-94E3-4763-91CF-D6C4A39023B5}"/>
    <dgm:cxn modelId="{FB1D87F1-090E-480D-A911-B2BC3A9EAA14}" type="presOf" srcId="{B9FBDF1A-1E8E-466D-AF8F-51BB375202A8}" destId="{11737762-7815-4547-A1F9-A5EC5DDE9EE5}" srcOrd="0" destOrd="0" presId="urn:microsoft.com/office/officeart/2005/8/layout/radial4"/>
    <dgm:cxn modelId="{E9C1FC9B-8C77-4269-BB97-0BAE3E9F94F3}" type="presOf" srcId="{167D5A9C-5032-4FB7-A0BE-72490C65CD42}" destId="{3D553485-8C44-40ED-9B39-96DEDDFB41E1}" srcOrd="0" destOrd="0" presId="urn:microsoft.com/office/officeart/2005/8/layout/radial4"/>
    <dgm:cxn modelId="{012E9B72-B9DE-481A-8ADE-18046FB5BA06}" type="presOf" srcId="{BFC9822C-355D-4F9E-86F4-7C0075B0B966}" destId="{FC539F07-B52C-4F8F-81E0-B67D7E9B4C5C}" srcOrd="0" destOrd="0" presId="urn:microsoft.com/office/officeart/2005/8/layout/radial4"/>
    <dgm:cxn modelId="{2234460D-4568-4E63-BA7F-5CF734E33BD7}" srcId="{0FFEEC26-A769-49CE-B28F-352732B2BB45}" destId="{FA2ED982-331D-4D84-8DC8-F7D9D4902B27}" srcOrd="0" destOrd="0" parTransId="{3EC6270F-F77A-42D3-AC39-2C40E5965C10}" sibTransId="{106A7AE8-797A-4A63-908A-FF9BE890B2DC}"/>
    <dgm:cxn modelId="{79D5E1A1-3904-4CBC-9213-8841981B91B6}" type="presOf" srcId="{FCFCD911-8FE7-4FB8-8B4F-7FE61128F101}" destId="{99CB9377-AD93-4279-A0A4-7FDE030FC025}" srcOrd="0" destOrd="0" presId="urn:microsoft.com/office/officeart/2005/8/layout/radial4"/>
    <dgm:cxn modelId="{07E32312-8B6B-40E0-9A18-77A542DE331B}" type="presOf" srcId="{FA2ED982-331D-4D84-8DC8-F7D9D4902B27}" destId="{79718B70-50BC-4AE1-B16D-3436BBA8107C}" srcOrd="0" destOrd="0" presId="urn:microsoft.com/office/officeart/2005/8/layout/radial4"/>
    <dgm:cxn modelId="{70FA2B0D-27B7-4F8E-96B4-50A827053835}" srcId="{FA2ED982-331D-4D84-8DC8-F7D9D4902B27}" destId="{FCFCD911-8FE7-4FB8-8B4F-7FE61128F101}" srcOrd="3" destOrd="0" parTransId="{167D5A9C-5032-4FB7-A0BE-72490C65CD42}" sibTransId="{29F6527E-4056-4655-ADED-24D655D057CC}"/>
    <dgm:cxn modelId="{C51D8682-C47B-4419-95DA-9C36A74CB5D7}" type="presOf" srcId="{83B2ACEE-6E20-4948-A492-EC52F197CD76}" destId="{0ABE680C-2500-4600-90FC-206B5512EA15}" srcOrd="0" destOrd="0" presId="urn:microsoft.com/office/officeart/2005/8/layout/radial4"/>
    <dgm:cxn modelId="{BB7AD663-D91E-4468-BA2F-D68BC5619AF0}" type="presOf" srcId="{8136E198-5322-488E-A198-AD162784377A}" destId="{833569AC-915E-4694-A49A-BBA57CB4C451}" srcOrd="0" destOrd="0" presId="urn:microsoft.com/office/officeart/2005/8/layout/radial4"/>
    <dgm:cxn modelId="{705013B4-ADEB-4DE7-B2F9-58C5D8DB1C0D}" type="presOf" srcId="{35687AF1-04DC-4BD7-AC1B-AAC56C66EB21}" destId="{CE452500-3945-426D-A649-97441C719608}" srcOrd="0" destOrd="0" presId="urn:microsoft.com/office/officeart/2005/8/layout/radial4"/>
    <dgm:cxn modelId="{A0F50382-C5E7-4A7F-990F-4D9678586AF6}" type="presOf" srcId="{0FFEEC26-A769-49CE-B28F-352732B2BB45}" destId="{45691307-F2EB-4ED3-9EB3-292CD12BE184}" srcOrd="0" destOrd="0" presId="urn:microsoft.com/office/officeart/2005/8/layout/radial4"/>
    <dgm:cxn modelId="{AC77B4D3-8E53-44E3-9FF4-250B1F2C5833}" type="presParOf" srcId="{45691307-F2EB-4ED3-9EB3-292CD12BE184}" destId="{79718B70-50BC-4AE1-B16D-3436BBA8107C}" srcOrd="0" destOrd="0" presId="urn:microsoft.com/office/officeart/2005/8/layout/radial4"/>
    <dgm:cxn modelId="{EF86A10A-B687-4B63-A7A6-5D3DEC5C03FB}" type="presParOf" srcId="{45691307-F2EB-4ED3-9EB3-292CD12BE184}" destId="{43D55DF8-4675-49E1-AF2E-AD37063F5AD9}" srcOrd="1" destOrd="0" presId="urn:microsoft.com/office/officeart/2005/8/layout/radial4"/>
    <dgm:cxn modelId="{795DAFAA-883A-4C5D-BE64-DDE53BB43D8F}" type="presParOf" srcId="{45691307-F2EB-4ED3-9EB3-292CD12BE184}" destId="{0ABE680C-2500-4600-90FC-206B5512EA15}" srcOrd="2" destOrd="0" presId="urn:microsoft.com/office/officeart/2005/8/layout/radial4"/>
    <dgm:cxn modelId="{0B239406-C7A9-4EA4-9E34-7083CE30D47A}" type="presParOf" srcId="{45691307-F2EB-4ED3-9EB3-292CD12BE184}" destId="{FC539F07-B52C-4F8F-81E0-B67D7E9B4C5C}" srcOrd="3" destOrd="0" presId="urn:microsoft.com/office/officeart/2005/8/layout/radial4"/>
    <dgm:cxn modelId="{3F535D0B-BDB3-4DED-8352-0726F56EFF15}" type="presParOf" srcId="{45691307-F2EB-4ED3-9EB3-292CD12BE184}" destId="{833569AC-915E-4694-A49A-BBA57CB4C451}" srcOrd="4" destOrd="0" presId="urn:microsoft.com/office/officeart/2005/8/layout/radial4"/>
    <dgm:cxn modelId="{B1B8C773-3B3B-4D25-8054-DDE8679A6777}" type="presParOf" srcId="{45691307-F2EB-4ED3-9EB3-292CD12BE184}" destId="{97573992-1F2C-4861-9F5B-2E7BD318ABC9}" srcOrd="5" destOrd="0" presId="urn:microsoft.com/office/officeart/2005/8/layout/radial4"/>
    <dgm:cxn modelId="{6FBF40C4-B1C5-4E6E-9EDA-549E31E875A8}" type="presParOf" srcId="{45691307-F2EB-4ED3-9EB3-292CD12BE184}" destId="{8896D648-9AFB-4754-8415-B5D1761F3C6D}" srcOrd="6" destOrd="0" presId="urn:microsoft.com/office/officeart/2005/8/layout/radial4"/>
    <dgm:cxn modelId="{4E67F108-2849-4D2B-969B-744D54F08C52}" type="presParOf" srcId="{45691307-F2EB-4ED3-9EB3-292CD12BE184}" destId="{3D553485-8C44-40ED-9B39-96DEDDFB41E1}" srcOrd="7" destOrd="0" presId="urn:microsoft.com/office/officeart/2005/8/layout/radial4"/>
    <dgm:cxn modelId="{2CF86312-AA23-416A-ACB5-5887D1751764}" type="presParOf" srcId="{45691307-F2EB-4ED3-9EB3-292CD12BE184}" destId="{99CB9377-AD93-4279-A0A4-7FDE030FC025}" srcOrd="8" destOrd="0" presId="urn:microsoft.com/office/officeart/2005/8/layout/radial4"/>
    <dgm:cxn modelId="{CEE233D8-E2C4-477D-92F1-93CA0D61D556}" type="presParOf" srcId="{45691307-F2EB-4ED3-9EB3-292CD12BE184}" destId="{11737762-7815-4547-A1F9-A5EC5DDE9EE5}" srcOrd="9" destOrd="0" presId="urn:microsoft.com/office/officeart/2005/8/layout/radial4"/>
    <dgm:cxn modelId="{B236CF3E-954E-4860-BA15-3D69A04BEB57}" type="presParOf" srcId="{45691307-F2EB-4ED3-9EB3-292CD12BE184}" destId="{CE452500-3945-426D-A649-97441C71960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B875F-B37F-476A-A9C2-F117426B5FD9}">
      <dsp:nvSpPr>
        <dsp:cNvPr id="0" name=""/>
        <dsp:cNvSpPr/>
      </dsp:nvSpPr>
      <dsp:spPr>
        <a:xfrm>
          <a:off x="3347807" y="2662259"/>
          <a:ext cx="1972395" cy="1972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Przedszkola</a:t>
          </a:r>
          <a:endParaRPr lang="pl-PL" sz="2200" kern="1200" dirty="0"/>
        </a:p>
      </dsp:txBody>
      <dsp:txXfrm>
        <a:off x="3636658" y="2951110"/>
        <a:ext cx="1394693" cy="1394693"/>
      </dsp:txXfrm>
    </dsp:sp>
    <dsp:sp modelId="{6BAFFA01-FC29-498D-AD8B-CE1C1FC1261E}">
      <dsp:nvSpPr>
        <dsp:cNvPr id="0" name=""/>
        <dsp:cNvSpPr/>
      </dsp:nvSpPr>
      <dsp:spPr>
        <a:xfrm rot="10800000">
          <a:off x="1435613" y="3367390"/>
          <a:ext cx="1807023" cy="56213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D28BB-D245-4516-9217-D053DA3462CB}">
      <dsp:nvSpPr>
        <dsp:cNvPr id="0" name=""/>
        <dsp:cNvSpPr/>
      </dsp:nvSpPr>
      <dsp:spPr>
        <a:xfrm>
          <a:off x="498725" y="2898946"/>
          <a:ext cx="1873775" cy="1499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Procesy wspomagania rozwoju i edukacji dzieci są zorganizowane </a:t>
          </a:r>
          <a:br>
            <a:rPr lang="pl-PL" sz="1500" kern="1200" dirty="0" smtClean="0"/>
          </a:br>
          <a:r>
            <a:rPr lang="pl-PL" sz="1500" kern="1200" dirty="0" smtClean="0"/>
            <a:t>w sposób sprzyjający uczeniu się</a:t>
          </a:r>
          <a:endParaRPr lang="pl-PL" sz="1500" kern="1200" dirty="0"/>
        </a:p>
      </dsp:txBody>
      <dsp:txXfrm>
        <a:off x="542630" y="2942851"/>
        <a:ext cx="1785965" cy="1411210"/>
      </dsp:txXfrm>
    </dsp:sp>
    <dsp:sp modelId="{BFD95A7D-F892-4A15-95D9-EB3903AF9119}">
      <dsp:nvSpPr>
        <dsp:cNvPr id="0" name=""/>
        <dsp:cNvSpPr/>
      </dsp:nvSpPr>
      <dsp:spPr>
        <a:xfrm rot="13500000">
          <a:off x="2019900" y="1956797"/>
          <a:ext cx="1807023" cy="56213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BCF4E-BB96-49FE-9464-EDE6A12EA090}">
      <dsp:nvSpPr>
        <dsp:cNvPr id="0" name=""/>
        <dsp:cNvSpPr/>
      </dsp:nvSpPr>
      <dsp:spPr>
        <a:xfrm>
          <a:off x="1347645" y="849474"/>
          <a:ext cx="1873775" cy="1499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Dzieci nabywają wiadomości </a:t>
          </a:r>
          <a:br>
            <a:rPr lang="pl-PL" sz="1500" kern="1200" dirty="0" smtClean="0"/>
          </a:br>
          <a:r>
            <a:rPr lang="pl-PL" sz="1500" kern="1200" dirty="0" smtClean="0"/>
            <a:t> i umiejętności określone  </a:t>
          </a:r>
          <a:br>
            <a:rPr lang="pl-PL" sz="1500" kern="1200" dirty="0" smtClean="0"/>
          </a:br>
          <a:r>
            <a:rPr lang="pl-PL" sz="1500" kern="1200" dirty="0" smtClean="0"/>
            <a:t>w podstawie programowej</a:t>
          </a:r>
          <a:endParaRPr lang="pl-PL" sz="1500" kern="1200" dirty="0"/>
        </a:p>
      </dsp:txBody>
      <dsp:txXfrm>
        <a:off x="1391550" y="893379"/>
        <a:ext cx="1785965" cy="1411210"/>
      </dsp:txXfrm>
    </dsp:sp>
    <dsp:sp modelId="{B4407582-93A3-480A-A38A-3994C41B15F3}">
      <dsp:nvSpPr>
        <dsp:cNvPr id="0" name=""/>
        <dsp:cNvSpPr/>
      </dsp:nvSpPr>
      <dsp:spPr>
        <a:xfrm rot="16169763">
          <a:off x="3412629" y="1372235"/>
          <a:ext cx="1807653" cy="56213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F6B2E-A278-4B60-B2A2-7A3C6CBEC65D}">
      <dsp:nvSpPr>
        <dsp:cNvPr id="0" name=""/>
        <dsp:cNvSpPr/>
      </dsp:nvSpPr>
      <dsp:spPr>
        <a:xfrm>
          <a:off x="3371618" y="0"/>
          <a:ext cx="1873775" cy="1499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Dzieci są aktywne</a:t>
          </a:r>
          <a:endParaRPr lang="pl-PL" sz="1500" kern="1200" dirty="0"/>
        </a:p>
      </dsp:txBody>
      <dsp:txXfrm>
        <a:off x="3415523" y="43905"/>
        <a:ext cx="1785965" cy="1411210"/>
      </dsp:txXfrm>
    </dsp:sp>
    <dsp:sp modelId="{8A99389D-B342-4FFD-8E57-D2AD0F174568}">
      <dsp:nvSpPr>
        <dsp:cNvPr id="0" name=""/>
        <dsp:cNvSpPr/>
      </dsp:nvSpPr>
      <dsp:spPr>
        <a:xfrm rot="18900000">
          <a:off x="4841087" y="1956797"/>
          <a:ext cx="1807023" cy="56213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DAAB8-47B0-41F2-8D30-748E749B7326}">
      <dsp:nvSpPr>
        <dsp:cNvPr id="0" name=""/>
        <dsp:cNvSpPr/>
      </dsp:nvSpPr>
      <dsp:spPr>
        <a:xfrm>
          <a:off x="5446589" y="849474"/>
          <a:ext cx="1873775" cy="14990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Kształtowane są postawy </a:t>
          </a:r>
          <a:br>
            <a:rPr lang="pl-PL" sz="1500" kern="1200" dirty="0" smtClean="0"/>
          </a:br>
          <a:r>
            <a:rPr lang="pl-PL" sz="1500" kern="1200" dirty="0" smtClean="0"/>
            <a:t>i respektowane normy społeczne</a:t>
          </a:r>
          <a:endParaRPr lang="pl-PL" sz="1500" kern="1200" dirty="0"/>
        </a:p>
      </dsp:txBody>
      <dsp:txXfrm>
        <a:off x="5490494" y="893379"/>
        <a:ext cx="1785965" cy="1411210"/>
      </dsp:txXfrm>
    </dsp:sp>
    <dsp:sp modelId="{10D69118-3BFD-40E9-AADD-6D26CA8F1B8E}">
      <dsp:nvSpPr>
        <dsp:cNvPr id="0" name=""/>
        <dsp:cNvSpPr/>
      </dsp:nvSpPr>
      <dsp:spPr>
        <a:xfrm>
          <a:off x="5425374" y="3367390"/>
          <a:ext cx="1807023" cy="56213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037C8-C34C-4E90-877F-89CE1F09DBC1}">
      <dsp:nvSpPr>
        <dsp:cNvPr id="0" name=""/>
        <dsp:cNvSpPr/>
      </dsp:nvSpPr>
      <dsp:spPr>
        <a:xfrm>
          <a:off x="6295509" y="2898946"/>
          <a:ext cx="1873775" cy="14990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Przedszkole wspomaga rozwój dzieci, </a:t>
          </a:r>
          <a:br>
            <a:rPr lang="pl-PL" sz="1500" kern="1200" dirty="0" smtClean="0"/>
          </a:br>
          <a:r>
            <a:rPr lang="pl-PL" sz="1500" kern="1200" dirty="0" smtClean="0"/>
            <a:t>z uwzględnieniem ich indywidualnej sytuacji</a:t>
          </a:r>
          <a:endParaRPr lang="pl-PL" sz="1500" kern="1200" dirty="0"/>
        </a:p>
      </dsp:txBody>
      <dsp:txXfrm>
        <a:off x="6339414" y="2942851"/>
        <a:ext cx="1785965" cy="141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7644-1D9E-49B2-99B1-5A596606CF28}">
      <dsp:nvSpPr>
        <dsp:cNvPr id="0" name=""/>
        <dsp:cNvSpPr/>
      </dsp:nvSpPr>
      <dsp:spPr>
        <a:xfrm>
          <a:off x="3355600" y="2325145"/>
          <a:ext cx="2220900" cy="22209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Przedszkole</a:t>
          </a:r>
          <a:endParaRPr lang="pl-PL" sz="2500" kern="1200" dirty="0"/>
        </a:p>
      </dsp:txBody>
      <dsp:txXfrm>
        <a:off x="3680843" y="2650388"/>
        <a:ext cx="1570414" cy="1570414"/>
      </dsp:txXfrm>
    </dsp:sp>
    <dsp:sp modelId="{E6B9F602-BDE2-4C33-94B0-CA1361131FC5}">
      <dsp:nvSpPr>
        <dsp:cNvPr id="0" name=""/>
        <dsp:cNvSpPr/>
      </dsp:nvSpPr>
      <dsp:spPr>
        <a:xfrm rot="11700000">
          <a:off x="1676785" y="2593052"/>
          <a:ext cx="1651928" cy="632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C3C57-67CC-408A-96D8-FF00F2E4FBC4}">
      <dsp:nvSpPr>
        <dsp:cNvPr id="0" name=""/>
        <dsp:cNvSpPr/>
      </dsp:nvSpPr>
      <dsp:spPr>
        <a:xfrm>
          <a:off x="650001" y="1851813"/>
          <a:ext cx="2109855" cy="16878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Rodzice są partnerami przedszkola</a:t>
          </a:r>
          <a:endParaRPr lang="pl-PL" sz="1800" kern="1200" dirty="0"/>
        </a:p>
      </dsp:txBody>
      <dsp:txXfrm>
        <a:off x="699437" y="1901249"/>
        <a:ext cx="2010983" cy="1589012"/>
      </dsp:txXfrm>
    </dsp:sp>
    <dsp:sp modelId="{01F7D5CE-256B-412D-BDA1-1D7C64CA98ED}">
      <dsp:nvSpPr>
        <dsp:cNvPr id="0" name=""/>
        <dsp:cNvSpPr/>
      </dsp:nvSpPr>
      <dsp:spPr>
        <a:xfrm rot="14700000">
          <a:off x="2781089" y="1276993"/>
          <a:ext cx="1651928" cy="632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CB4C6-DB1F-45DF-8435-6A1C01A9B5BD}">
      <dsp:nvSpPr>
        <dsp:cNvPr id="0" name=""/>
        <dsp:cNvSpPr/>
      </dsp:nvSpPr>
      <dsp:spPr>
        <a:xfrm>
          <a:off x="2203058" y="951"/>
          <a:ext cx="2109855" cy="1687884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 Przedszkole współpracuje ze środowiskiem lokalnym na rzecz wzajemnego rozwoju</a:t>
          </a:r>
          <a:endParaRPr lang="pl-PL" sz="1800" kern="1200" dirty="0"/>
        </a:p>
      </dsp:txBody>
      <dsp:txXfrm>
        <a:off x="2252494" y="50387"/>
        <a:ext cx="2010983" cy="1589012"/>
      </dsp:txXfrm>
    </dsp:sp>
    <dsp:sp modelId="{DAE38525-5F5C-4157-9086-14F46C0EA555}">
      <dsp:nvSpPr>
        <dsp:cNvPr id="0" name=""/>
        <dsp:cNvSpPr/>
      </dsp:nvSpPr>
      <dsp:spPr>
        <a:xfrm rot="17700000">
          <a:off x="4499082" y="1276993"/>
          <a:ext cx="1651928" cy="632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22BE1-85BD-4161-8226-7291D3CA51CA}">
      <dsp:nvSpPr>
        <dsp:cNvPr id="0" name=""/>
        <dsp:cNvSpPr/>
      </dsp:nvSpPr>
      <dsp:spPr>
        <a:xfrm>
          <a:off x="4619186" y="951"/>
          <a:ext cx="2109855" cy="1687884"/>
        </a:xfrm>
        <a:prstGeom prst="roundRect">
          <a:avLst>
            <a:gd name="adj" fmla="val 10000"/>
          </a:avLst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Przedszkole </a:t>
          </a:r>
          <a:br>
            <a:rPr lang="pl-PL" sz="1800" kern="1200" dirty="0" smtClean="0"/>
          </a:br>
          <a:r>
            <a:rPr lang="pl-PL" sz="1800" kern="1200" dirty="0" smtClean="0"/>
            <a:t>w planowaniu pracy uwzględnia wnioski  z analizy badań zewnętrznych </a:t>
          </a:r>
          <a:br>
            <a:rPr lang="pl-PL" sz="1800" kern="1200" dirty="0" smtClean="0"/>
          </a:br>
          <a:r>
            <a:rPr lang="pl-PL" sz="1800" kern="1200" dirty="0" smtClean="0"/>
            <a:t> i wewnętrznych</a:t>
          </a:r>
          <a:endParaRPr lang="pl-PL" sz="1800" kern="1200" dirty="0"/>
        </a:p>
      </dsp:txBody>
      <dsp:txXfrm>
        <a:off x="4668622" y="50387"/>
        <a:ext cx="2010983" cy="1589012"/>
      </dsp:txXfrm>
    </dsp:sp>
    <dsp:sp modelId="{4C961A95-B0E7-46E1-8362-C60BE0B0EF32}">
      <dsp:nvSpPr>
        <dsp:cNvPr id="0" name=""/>
        <dsp:cNvSpPr/>
      </dsp:nvSpPr>
      <dsp:spPr>
        <a:xfrm rot="20700000">
          <a:off x="5603387" y="2593052"/>
          <a:ext cx="1651928" cy="632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ABCFB-8623-43BA-ABCD-E3DB7BFB554C}">
      <dsp:nvSpPr>
        <dsp:cNvPr id="0" name=""/>
        <dsp:cNvSpPr/>
      </dsp:nvSpPr>
      <dsp:spPr>
        <a:xfrm>
          <a:off x="6172244" y="1851813"/>
          <a:ext cx="2109855" cy="1687884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Zarządzanie przedszkolem służy jego rozwojowi</a:t>
          </a:r>
          <a:endParaRPr lang="pl-PL" sz="1800" kern="1200" dirty="0"/>
        </a:p>
      </dsp:txBody>
      <dsp:txXfrm>
        <a:off x="6221680" y="1901249"/>
        <a:ext cx="2010983" cy="1589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436CB-AF50-4A24-89C8-1C1E3AC9635D}">
      <dsp:nvSpPr>
        <dsp:cNvPr id="0" name=""/>
        <dsp:cNvSpPr/>
      </dsp:nvSpPr>
      <dsp:spPr>
        <a:xfrm>
          <a:off x="3189057" y="2265283"/>
          <a:ext cx="2164636" cy="2164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 dirty="0" smtClean="0"/>
            <a:t>Szkoła</a:t>
          </a:r>
          <a:endParaRPr lang="pl-PL" sz="4500" kern="1200" dirty="0"/>
        </a:p>
      </dsp:txBody>
      <dsp:txXfrm>
        <a:off x="3506061" y="2582287"/>
        <a:ext cx="1530628" cy="1530628"/>
      </dsp:txXfrm>
    </dsp:sp>
    <dsp:sp modelId="{27C2A605-1234-4DA7-9A4C-5FF4480DC9FB}">
      <dsp:nvSpPr>
        <dsp:cNvPr id="0" name=""/>
        <dsp:cNvSpPr/>
      </dsp:nvSpPr>
      <dsp:spPr>
        <a:xfrm rot="11700000">
          <a:off x="1553708" y="2526533"/>
          <a:ext cx="1609178" cy="61692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4DB7C-9B85-4CF3-B675-FB42E0E6C186}">
      <dsp:nvSpPr>
        <dsp:cNvPr id="0" name=""/>
        <dsp:cNvSpPr/>
      </dsp:nvSpPr>
      <dsp:spPr>
        <a:xfrm>
          <a:off x="552922" y="1804189"/>
          <a:ext cx="2056404" cy="16451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Procesy edukacyjne są zorganizowane w sposób sprzyjający uczeniu się</a:t>
          </a:r>
          <a:endParaRPr lang="pl-PL" sz="1700" kern="1200" dirty="0"/>
        </a:p>
      </dsp:txBody>
      <dsp:txXfrm>
        <a:off x="601106" y="1852373"/>
        <a:ext cx="1960036" cy="1548755"/>
      </dsp:txXfrm>
    </dsp:sp>
    <dsp:sp modelId="{BEBFDA2C-0DDF-42A0-A587-670A970EF652}">
      <dsp:nvSpPr>
        <dsp:cNvPr id="0" name=""/>
        <dsp:cNvSpPr/>
      </dsp:nvSpPr>
      <dsp:spPr>
        <a:xfrm rot="14700000">
          <a:off x="2629763" y="1244141"/>
          <a:ext cx="1609178" cy="61692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03DB6-FCAC-458B-8FE9-14494088FAF1}">
      <dsp:nvSpPr>
        <dsp:cNvPr id="0" name=""/>
        <dsp:cNvSpPr/>
      </dsp:nvSpPr>
      <dsp:spPr>
        <a:xfrm>
          <a:off x="2066116" y="834"/>
          <a:ext cx="2056404" cy="1645123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Uczniowie nabywają wiadomości </a:t>
          </a:r>
          <a:br>
            <a:rPr lang="pl-PL" sz="1700" kern="1200" dirty="0" smtClean="0"/>
          </a:br>
          <a:r>
            <a:rPr lang="pl-PL" sz="1700" kern="1200" dirty="0" smtClean="0"/>
            <a:t> i umiejętności określone </a:t>
          </a:r>
          <a:br>
            <a:rPr lang="pl-PL" sz="1700" kern="1200" dirty="0" smtClean="0"/>
          </a:br>
          <a:r>
            <a:rPr lang="pl-PL" sz="1700" kern="1200" dirty="0" smtClean="0"/>
            <a:t>w podstawie programowej</a:t>
          </a:r>
          <a:endParaRPr lang="pl-PL" sz="1700" kern="1200" dirty="0"/>
        </a:p>
      </dsp:txBody>
      <dsp:txXfrm>
        <a:off x="2114300" y="49018"/>
        <a:ext cx="1960036" cy="1548755"/>
      </dsp:txXfrm>
    </dsp:sp>
    <dsp:sp modelId="{7289B32B-ACEC-49D0-827F-DB0FE59340BC}">
      <dsp:nvSpPr>
        <dsp:cNvPr id="0" name=""/>
        <dsp:cNvSpPr/>
      </dsp:nvSpPr>
      <dsp:spPr>
        <a:xfrm rot="17700000">
          <a:off x="4303808" y="1244141"/>
          <a:ext cx="1609178" cy="61692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22A3C-51D0-4E40-972B-B3D9AA545565}">
      <dsp:nvSpPr>
        <dsp:cNvPr id="0" name=""/>
        <dsp:cNvSpPr/>
      </dsp:nvSpPr>
      <dsp:spPr>
        <a:xfrm>
          <a:off x="4420229" y="834"/>
          <a:ext cx="2056404" cy="1645123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Uczniowie są aktywni</a:t>
          </a:r>
          <a:endParaRPr lang="pl-PL" sz="1700" kern="1200" dirty="0"/>
        </a:p>
      </dsp:txBody>
      <dsp:txXfrm>
        <a:off x="4468413" y="49018"/>
        <a:ext cx="1960036" cy="1548755"/>
      </dsp:txXfrm>
    </dsp:sp>
    <dsp:sp modelId="{F9CE1E77-4763-4B96-A28E-EAAE851F8C9D}">
      <dsp:nvSpPr>
        <dsp:cNvPr id="0" name=""/>
        <dsp:cNvSpPr/>
      </dsp:nvSpPr>
      <dsp:spPr>
        <a:xfrm rot="20700000">
          <a:off x="5379863" y="2526533"/>
          <a:ext cx="1609178" cy="61692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7B6A8-94BB-4513-9178-7DF13E0F5AD8}">
      <dsp:nvSpPr>
        <dsp:cNvPr id="0" name=""/>
        <dsp:cNvSpPr/>
      </dsp:nvSpPr>
      <dsp:spPr>
        <a:xfrm>
          <a:off x="5933424" y="1804189"/>
          <a:ext cx="2056404" cy="164512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Kształtowane są postawy </a:t>
          </a:r>
          <a:br>
            <a:rPr lang="pl-PL" sz="1700" kern="1200" dirty="0" smtClean="0"/>
          </a:br>
          <a:r>
            <a:rPr lang="pl-PL" sz="1700" kern="1200" dirty="0" smtClean="0"/>
            <a:t>i respektowane normy społeczne</a:t>
          </a:r>
          <a:endParaRPr lang="pl-PL" sz="1700" kern="1200" dirty="0"/>
        </a:p>
      </dsp:txBody>
      <dsp:txXfrm>
        <a:off x="5981608" y="1852373"/>
        <a:ext cx="1960036" cy="1548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18B70-50BC-4AE1-B16D-3436BBA8107C}">
      <dsp:nvSpPr>
        <dsp:cNvPr id="0" name=""/>
        <dsp:cNvSpPr/>
      </dsp:nvSpPr>
      <dsp:spPr>
        <a:xfrm>
          <a:off x="3381854" y="2369595"/>
          <a:ext cx="1756869" cy="17568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Szkoła</a:t>
          </a:r>
          <a:endParaRPr lang="pl-PL" sz="3700" kern="1200" dirty="0"/>
        </a:p>
      </dsp:txBody>
      <dsp:txXfrm>
        <a:off x="3639142" y="2626883"/>
        <a:ext cx="1242293" cy="1242293"/>
      </dsp:txXfrm>
    </dsp:sp>
    <dsp:sp modelId="{43D55DF8-4675-49E1-AF2E-AD37063F5AD9}">
      <dsp:nvSpPr>
        <dsp:cNvPr id="0" name=""/>
        <dsp:cNvSpPr/>
      </dsp:nvSpPr>
      <dsp:spPr>
        <a:xfrm rot="10800000">
          <a:off x="1680903" y="2997676"/>
          <a:ext cx="1607398" cy="50070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E680C-2500-4600-90FC-206B5512EA15}">
      <dsp:nvSpPr>
        <dsp:cNvPr id="0" name=""/>
        <dsp:cNvSpPr/>
      </dsp:nvSpPr>
      <dsp:spPr>
        <a:xfrm>
          <a:off x="846389" y="2580420"/>
          <a:ext cx="1669026" cy="13352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Wspomaga rozwój uczniów,  </a:t>
          </a:r>
          <a:br>
            <a:rPr lang="pl-PL" sz="1400" kern="1200" dirty="0" smtClean="0"/>
          </a:br>
          <a:r>
            <a:rPr lang="pl-PL" sz="1400" kern="1200" dirty="0" smtClean="0"/>
            <a:t>z uwzględnieniem ich indywidualnej sytuacji</a:t>
          </a:r>
          <a:endParaRPr lang="pl-PL" sz="1400" kern="1200" dirty="0"/>
        </a:p>
      </dsp:txBody>
      <dsp:txXfrm>
        <a:off x="885496" y="2619527"/>
        <a:ext cx="1590812" cy="1257007"/>
      </dsp:txXfrm>
    </dsp:sp>
    <dsp:sp modelId="{FC539F07-B52C-4F8F-81E0-B67D7E9B4C5C}">
      <dsp:nvSpPr>
        <dsp:cNvPr id="0" name=""/>
        <dsp:cNvSpPr/>
      </dsp:nvSpPr>
      <dsp:spPr>
        <a:xfrm rot="13500000">
          <a:off x="2200989" y="1742076"/>
          <a:ext cx="1607398" cy="50070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569AC-915E-4694-A49A-BBA57CB4C451}">
      <dsp:nvSpPr>
        <dsp:cNvPr id="0" name=""/>
        <dsp:cNvSpPr/>
      </dsp:nvSpPr>
      <dsp:spPr>
        <a:xfrm>
          <a:off x="1601874" y="756518"/>
          <a:ext cx="1669026" cy="1335221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Rodzice są partnerami szkoły lub placówki  </a:t>
          </a:r>
          <a:endParaRPr lang="pl-PL" sz="1400" kern="1200" dirty="0"/>
        </a:p>
      </dsp:txBody>
      <dsp:txXfrm>
        <a:off x="1640981" y="795625"/>
        <a:ext cx="1590812" cy="1257007"/>
      </dsp:txXfrm>
    </dsp:sp>
    <dsp:sp modelId="{97573992-1F2C-4861-9F5B-2E7BD318ABC9}">
      <dsp:nvSpPr>
        <dsp:cNvPr id="0" name=""/>
        <dsp:cNvSpPr/>
      </dsp:nvSpPr>
      <dsp:spPr>
        <a:xfrm rot="16200000">
          <a:off x="3456589" y="1221990"/>
          <a:ext cx="1607398" cy="50070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6D648-9AFB-4754-8415-B5D1761F3C6D}">
      <dsp:nvSpPr>
        <dsp:cNvPr id="0" name=""/>
        <dsp:cNvSpPr/>
      </dsp:nvSpPr>
      <dsp:spPr>
        <a:xfrm>
          <a:off x="3425775" y="1034"/>
          <a:ext cx="1669026" cy="133522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Współpracuje ze środowiskiem lokalnym na rzecz wzajemnego rozwoju</a:t>
          </a:r>
          <a:endParaRPr lang="pl-PL" sz="1400" kern="1200" dirty="0"/>
        </a:p>
      </dsp:txBody>
      <dsp:txXfrm>
        <a:off x="3464882" y="40141"/>
        <a:ext cx="1590812" cy="1257007"/>
      </dsp:txXfrm>
    </dsp:sp>
    <dsp:sp modelId="{3D553485-8C44-40ED-9B39-96DEDDFB41E1}">
      <dsp:nvSpPr>
        <dsp:cNvPr id="0" name=""/>
        <dsp:cNvSpPr/>
      </dsp:nvSpPr>
      <dsp:spPr>
        <a:xfrm rot="18900000">
          <a:off x="4712189" y="1742076"/>
          <a:ext cx="1607398" cy="50070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B9377-AD93-4279-A0A4-7FDE030FC025}">
      <dsp:nvSpPr>
        <dsp:cNvPr id="0" name=""/>
        <dsp:cNvSpPr/>
      </dsp:nvSpPr>
      <dsp:spPr>
        <a:xfrm>
          <a:off x="5249676" y="756518"/>
          <a:ext cx="1669026" cy="1335221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Uwzględnia wnioski </a:t>
          </a:r>
          <a:br>
            <a:rPr lang="pl-PL" sz="1400" kern="1200" dirty="0" smtClean="0"/>
          </a:br>
          <a:r>
            <a:rPr lang="pl-PL" sz="1400" kern="1200" dirty="0" smtClean="0"/>
            <a:t>z analizy wyników egzaminów oraz innych badań zewnętrznych</a:t>
          </a:r>
          <a:br>
            <a:rPr lang="pl-PL" sz="1400" kern="1200" dirty="0" smtClean="0"/>
          </a:br>
          <a:r>
            <a:rPr lang="pl-PL" sz="1400" kern="1200" dirty="0" smtClean="0"/>
            <a:t> i wewnętrznych</a:t>
          </a:r>
          <a:endParaRPr lang="pl-PL" sz="1400" kern="1200" dirty="0"/>
        </a:p>
      </dsp:txBody>
      <dsp:txXfrm>
        <a:off x="5288783" y="795625"/>
        <a:ext cx="1590812" cy="1257007"/>
      </dsp:txXfrm>
    </dsp:sp>
    <dsp:sp modelId="{11737762-7815-4547-A1F9-A5EC5DDE9EE5}">
      <dsp:nvSpPr>
        <dsp:cNvPr id="0" name=""/>
        <dsp:cNvSpPr/>
      </dsp:nvSpPr>
      <dsp:spPr>
        <a:xfrm>
          <a:off x="5232276" y="2997676"/>
          <a:ext cx="1607398" cy="50070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52500-3945-426D-A649-97441C719608}">
      <dsp:nvSpPr>
        <dsp:cNvPr id="0" name=""/>
        <dsp:cNvSpPr/>
      </dsp:nvSpPr>
      <dsp:spPr>
        <a:xfrm>
          <a:off x="6005161" y="2580420"/>
          <a:ext cx="1669026" cy="133522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Zarządzanie szkołą lub placówką służy jej rozwojowi</a:t>
          </a:r>
          <a:endParaRPr lang="pl-PL" sz="1400" kern="1200" dirty="0"/>
        </a:p>
      </dsp:txBody>
      <dsp:txXfrm>
        <a:off x="6044268" y="2619527"/>
        <a:ext cx="1590812" cy="1257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6920" y="1114097"/>
            <a:ext cx="9144000" cy="1540702"/>
          </a:xfrm>
        </p:spPr>
        <p:txBody>
          <a:bodyPr>
            <a:normAutofit fontScale="90000"/>
          </a:bodyPr>
          <a:lstStyle/>
          <a:p>
            <a:r>
              <a:rPr lang="pl-PL" sz="5300" dirty="0" smtClean="0"/>
              <a:t>Wymagania państwa </a:t>
            </a:r>
            <a:br>
              <a:rPr lang="pl-PL" sz="5300" dirty="0" smtClean="0"/>
            </a:br>
            <a:r>
              <a:rPr lang="pl-PL" sz="5300" dirty="0" smtClean="0"/>
              <a:t>wobec szkół i placówek oświatowych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144000" cy="2051137"/>
          </a:xfrm>
        </p:spPr>
        <p:txBody>
          <a:bodyPr>
            <a:normAutofit/>
          </a:bodyPr>
          <a:lstStyle/>
          <a:p>
            <a:r>
              <a:rPr lang="pl-PL" sz="3600" dirty="0"/>
              <a:t>Rozporządzenie Ministra Edukacji Narodowej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z </a:t>
            </a:r>
            <a:r>
              <a:rPr lang="pl-PL" sz="3600" dirty="0"/>
              <a:t>dnia 11 sierpnia 2017 r. Dz.U. 2017 poz. 1611)</a:t>
            </a:r>
            <a:endParaRPr lang="pl-PL" sz="3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5162528"/>
              </p:ext>
            </p:extLst>
          </p:nvPr>
        </p:nvGraphicFramePr>
        <p:xfrm>
          <a:off x="1891430" y="1080167"/>
          <a:ext cx="8668011" cy="4635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319467"/>
              </p:ext>
            </p:extLst>
          </p:nvPr>
        </p:nvGraphicFramePr>
        <p:xfrm>
          <a:off x="1539145" y="1268587"/>
          <a:ext cx="8932101" cy="454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461368"/>
              </p:ext>
            </p:extLst>
          </p:nvPr>
        </p:nvGraphicFramePr>
        <p:xfrm>
          <a:off x="2041742" y="1281112"/>
          <a:ext cx="8542751" cy="4430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423889"/>
              </p:ext>
            </p:extLst>
          </p:nvPr>
        </p:nvGraphicFramePr>
        <p:xfrm>
          <a:off x="1653436" y="1281113"/>
          <a:ext cx="8520578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105</Words>
  <Application>Microsoft Office PowerPoint</Application>
  <PresentationFormat>Niestandardowy</PresentationFormat>
  <Paragraphs>34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Wymagania państwa  wobec szkół i placówek oświatowych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9</cp:revision>
  <dcterms:created xsi:type="dcterms:W3CDTF">2018-12-02T13:14:09Z</dcterms:created>
  <dcterms:modified xsi:type="dcterms:W3CDTF">2019-01-22T09:01:41Z</dcterms:modified>
</cp:coreProperties>
</file>